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56" r:id="rId2"/>
    <p:sldId id="257" r:id="rId3"/>
    <p:sldId id="272" r:id="rId4"/>
    <p:sldId id="259" r:id="rId5"/>
    <p:sldId id="260" r:id="rId6"/>
    <p:sldId id="273" r:id="rId7"/>
    <p:sldId id="261" r:id="rId8"/>
    <p:sldId id="274" r:id="rId9"/>
    <p:sldId id="263" r:id="rId10"/>
    <p:sldId id="262" r:id="rId11"/>
    <p:sldId id="275" r:id="rId12"/>
    <p:sldId id="258" r:id="rId13"/>
    <p:sldId id="269" r:id="rId14"/>
    <p:sldId id="266" r:id="rId15"/>
    <p:sldId id="270" r:id="rId16"/>
    <p:sldId id="271" r:id="rId17"/>
    <p:sldId id="268"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Jones" userId="9ed8aacc-4b22-45e3-9cb8-c20e25c5cf07" providerId="ADAL" clId="{B21474EF-023F-2D4D-B11D-EA40B5EB730E}"/>
    <pc:docChg chg="undo custSel addSld delSld modSld sldOrd">
      <pc:chgData name="Donald Jones" userId="9ed8aacc-4b22-45e3-9cb8-c20e25c5cf07" providerId="ADAL" clId="{B21474EF-023F-2D4D-B11D-EA40B5EB730E}" dt="2022-09-19T15:01:29.942" v="8670" actId="20577"/>
      <pc:docMkLst>
        <pc:docMk/>
      </pc:docMkLst>
      <pc:sldChg chg="modSp mod">
        <pc:chgData name="Donald Jones" userId="9ed8aacc-4b22-45e3-9cb8-c20e25c5cf07" providerId="ADAL" clId="{B21474EF-023F-2D4D-B11D-EA40B5EB730E}" dt="2022-09-19T15:01:29.942" v="8670" actId="20577"/>
        <pc:sldMkLst>
          <pc:docMk/>
          <pc:sldMk cId="1131214918" sldId="256"/>
        </pc:sldMkLst>
        <pc:spChg chg="mod">
          <ac:chgData name="Donald Jones" userId="9ed8aacc-4b22-45e3-9cb8-c20e25c5cf07" providerId="ADAL" clId="{B21474EF-023F-2D4D-B11D-EA40B5EB730E}" dt="2022-09-07T17:12:38.415" v="9" actId="207"/>
          <ac:spMkLst>
            <pc:docMk/>
            <pc:sldMk cId="1131214918" sldId="256"/>
            <ac:spMk id="2" creationId="{B79772C7-18C0-3842-AB02-B4318A5A5626}"/>
          </ac:spMkLst>
        </pc:spChg>
        <pc:spChg chg="mod">
          <ac:chgData name="Donald Jones" userId="9ed8aacc-4b22-45e3-9cb8-c20e25c5cf07" providerId="ADAL" clId="{B21474EF-023F-2D4D-B11D-EA40B5EB730E}" dt="2022-09-19T15:01:29.942" v="8670" actId="20577"/>
          <ac:spMkLst>
            <pc:docMk/>
            <pc:sldMk cId="1131214918" sldId="256"/>
            <ac:spMk id="3" creationId="{2E4D814B-BF70-4D22-7C95-B05F1AB89E71}"/>
          </ac:spMkLst>
        </pc:spChg>
      </pc:sldChg>
      <pc:sldChg chg="addSp modSp mod">
        <pc:chgData name="Donald Jones" userId="9ed8aacc-4b22-45e3-9cb8-c20e25c5cf07" providerId="ADAL" clId="{B21474EF-023F-2D4D-B11D-EA40B5EB730E}" dt="2022-09-16T13:57:14.481" v="7634"/>
        <pc:sldMkLst>
          <pc:docMk/>
          <pc:sldMk cId="1540307321" sldId="257"/>
        </pc:sldMkLst>
        <pc:spChg chg="mod">
          <ac:chgData name="Donald Jones" userId="9ed8aacc-4b22-45e3-9cb8-c20e25c5cf07" providerId="ADAL" clId="{B21474EF-023F-2D4D-B11D-EA40B5EB730E}" dt="2022-09-16T13:56:57.113" v="7633" actId="27636"/>
          <ac:spMkLst>
            <pc:docMk/>
            <pc:sldMk cId="1540307321" sldId="257"/>
            <ac:spMk id="3" creationId="{199B815A-F36B-FDB6-34F2-1EDA6B0037CA}"/>
          </ac:spMkLst>
        </pc:spChg>
        <pc:spChg chg="add mod">
          <ac:chgData name="Donald Jones" userId="9ed8aacc-4b22-45e3-9cb8-c20e25c5cf07" providerId="ADAL" clId="{B21474EF-023F-2D4D-B11D-EA40B5EB730E}" dt="2022-09-16T13:57:14.481" v="7634"/>
          <ac:spMkLst>
            <pc:docMk/>
            <pc:sldMk cId="1540307321" sldId="257"/>
            <ac:spMk id="4" creationId="{995CAA13-6D0B-8C32-6AE5-68B4486804F9}"/>
          </ac:spMkLst>
        </pc:spChg>
      </pc:sldChg>
      <pc:sldChg chg="addSp modSp mod">
        <pc:chgData name="Donald Jones" userId="9ed8aacc-4b22-45e3-9cb8-c20e25c5cf07" providerId="ADAL" clId="{B21474EF-023F-2D4D-B11D-EA40B5EB730E}" dt="2022-09-16T13:57:14.481" v="7634"/>
        <pc:sldMkLst>
          <pc:docMk/>
          <pc:sldMk cId="3342546517" sldId="258"/>
        </pc:sldMkLst>
        <pc:spChg chg="add mod">
          <ac:chgData name="Donald Jones" userId="9ed8aacc-4b22-45e3-9cb8-c20e25c5cf07" providerId="ADAL" clId="{B21474EF-023F-2D4D-B11D-EA40B5EB730E}" dt="2022-09-16T13:57:14.481" v="7634"/>
          <ac:spMkLst>
            <pc:docMk/>
            <pc:sldMk cId="3342546517" sldId="258"/>
            <ac:spMk id="5" creationId="{C5741380-BB68-30FA-F8D4-4ED21F7493D3}"/>
          </ac:spMkLst>
        </pc:spChg>
        <pc:graphicFrameChg chg="modGraphic">
          <ac:chgData name="Donald Jones" userId="9ed8aacc-4b22-45e3-9cb8-c20e25c5cf07" providerId="ADAL" clId="{B21474EF-023F-2D4D-B11D-EA40B5EB730E}" dt="2022-09-08T02:24:56.931" v="2788" actId="20577"/>
          <ac:graphicFrameMkLst>
            <pc:docMk/>
            <pc:sldMk cId="3342546517" sldId="258"/>
            <ac:graphicFrameMk id="4" creationId="{607497E0-0381-705E-197E-B75C9DEDC18D}"/>
          </ac:graphicFrameMkLst>
        </pc:graphicFrameChg>
      </pc:sldChg>
      <pc:sldChg chg="addSp modSp">
        <pc:chgData name="Donald Jones" userId="9ed8aacc-4b22-45e3-9cb8-c20e25c5cf07" providerId="ADAL" clId="{B21474EF-023F-2D4D-B11D-EA40B5EB730E}" dt="2022-09-16T13:57:14.481" v="7634"/>
        <pc:sldMkLst>
          <pc:docMk/>
          <pc:sldMk cId="1093425496" sldId="259"/>
        </pc:sldMkLst>
        <pc:spChg chg="add mod">
          <ac:chgData name="Donald Jones" userId="9ed8aacc-4b22-45e3-9cb8-c20e25c5cf07" providerId="ADAL" clId="{B21474EF-023F-2D4D-B11D-EA40B5EB730E}" dt="2022-09-16T13:57:14.481" v="7634"/>
          <ac:spMkLst>
            <pc:docMk/>
            <pc:sldMk cId="1093425496" sldId="259"/>
            <ac:spMk id="18" creationId="{997EEC83-C23C-BE81-EEA2-F4DE532F3A8D}"/>
          </ac:spMkLst>
        </pc:spChg>
      </pc:sldChg>
      <pc:sldChg chg="addSp modSp mod">
        <pc:chgData name="Donald Jones" userId="9ed8aacc-4b22-45e3-9cb8-c20e25c5cf07" providerId="ADAL" clId="{B21474EF-023F-2D4D-B11D-EA40B5EB730E}" dt="2022-09-16T13:59:14.090" v="7688" actId="255"/>
        <pc:sldMkLst>
          <pc:docMk/>
          <pc:sldMk cId="2095745470" sldId="260"/>
        </pc:sldMkLst>
        <pc:spChg chg="mod">
          <ac:chgData name="Donald Jones" userId="9ed8aacc-4b22-45e3-9cb8-c20e25c5cf07" providerId="ADAL" clId="{B21474EF-023F-2D4D-B11D-EA40B5EB730E}" dt="2022-09-16T13:59:14.090" v="7688" actId="255"/>
          <ac:spMkLst>
            <pc:docMk/>
            <pc:sldMk cId="2095745470" sldId="260"/>
            <ac:spMk id="3" creationId="{199B815A-F36B-FDB6-34F2-1EDA6B0037CA}"/>
          </ac:spMkLst>
        </pc:spChg>
        <pc:spChg chg="add mod">
          <ac:chgData name="Donald Jones" userId="9ed8aacc-4b22-45e3-9cb8-c20e25c5cf07" providerId="ADAL" clId="{B21474EF-023F-2D4D-B11D-EA40B5EB730E}" dt="2022-09-16T13:57:14.481" v="7634"/>
          <ac:spMkLst>
            <pc:docMk/>
            <pc:sldMk cId="2095745470" sldId="260"/>
            <ac:spMk id="6" creationId="{DA5A8D54-8FF8-B0D7-745E-0352F9BC3C6C}"/>
          </ac:spMkLst>
        </pc:spChg>
      </pc:sldChg>
      <pc:sldChg chg="addSp delSp modSp mod modAnim">
        <pc:chgData name="Donald Jones" userId="9ed8aacc-4b22-45e3-9cb8-c20e25c5cf07" providerId="ADAL" clId="{B21474EF-023F-2D4D-B11D-EA40B5EB730E}" dt="2022-09-19T13:46:43.789" v="8421"/>
        <pc:sldMkLst>
          <pc:docMk/>
          <pc:sldMk cId="2271184870" sldId="261"/>
        </pc:sldMkLst>
        <pc:spChg chg="add mod">
          <ac:chgData name="Donald Jones" userId="9ed8aacc-4b22-45e3-9cb8-c20e25c5cf07" providerId="ADAL" clId="{B21474EF-023F-2D4D-B11D-EA40B5EB730E}" dt="2022-09-16T13:57:14.481" v="7634"/>
          <ac:spMkLst>
            <pc:docMk/>
            <pc:sldMk cId="2271184870" sldId="261"/>
            <ac:spMk id="3" creationId="{903C1233-9179-A61C-A858-DB4D070EFEAE}"/>
          </ac:spMkLst>
        </pc:spChg>
        <pc:spChg chg="add del mod">
          <ac:chgData name="Donald Jones" userId="9ed8aacc-4b22-45e3-9cb8-c20e25c5cf07" providerId="ADAL" clId="{B21474EF-023F-2D4D-B11D-EA40B5EB730E}" dt="2022-09-09T10:30:02.710" v="6194" actId="478"/>
          <ac:spMkLst>
            <pc:docMk/>
            <pc:sldMk cId="2271184870" sldId="261"/>
            <ac:spMk id="3" creationId="{D930DE5E-5410-D0DC-0FA0-DD516CFD201D}"/>
          </ac:spMkLst>
        </pc:spChg>
        <pc:spChg chg="add mod">
          <ac:chgData name="Donald Jones" userId="9ed8aacc-4b22-45e3-9cb8-c20e25c5cf07" providerId="ADAL" clId="{B21474EF-023F-2D4D-B11D-EA40B5EB730E}" dt="2022-09-19T13:34:59.216" v="8086" actId="13926"/>
          <ac:spMkLst>
            <pc:docMk/>
            <pc:sldMk cId="2271184870" sldId="261"/>
            <ac:spMk id="4" creationId="{74F6AE73-20FD-4DB0-E3E5-A87C4BCD33F9}"/>
          </ac:spMkLst>
        </pc:spChg>
        <pc:spChg chg="add mod">
          <ac:chgData name="Donald Jones" userId="9ed8aacc-4b22-45e3-9cb8-c20e25c5cf07" providerId="ADAL" clId="{B21474EF-023F-2D4D-B11D-EA40B5EB730E}" dt="2022-09-19T13:46:37.307" v="8420" actId="13926"/>
          <ac:spMkLst>
            <pc:docMk/>
            <pc:sldMk cId="2271184870" sldId="261"/>
            <ac:spMk id="5" creationId="{CC97E695-0603-AB46-EBE6-C1CE62A19090}"/>
          </ac:spMkLst>
        </pc:spChg>
        <pc:spChg chg="mod">
          <ac:chgData name="Donald Jones" userId="9ed8aacc-4b22-45e3-9cb8-c20e25c5cf07" providerId="ADAL" clId="{B21474EF-023F-2D4D-B11D-EA40B5EB730E}" dt="2022-09-09T10:32:45.116" v="6236" actId="688"/>
          <ac:spMkLst>
            <pc:docMk/>
            <pc:sldMk cId="2271184870" sldId="261"/>
            <ac:spMk id="9" creationId="{7D31A242-43FE-0DE3-94F0-99570C1D665E}"/>
          </ac:spMkLst>
        </pc:spChg>
        <pc:spChg chg="mod">
          <ac:chgData name="Donald Jones" userId="9ed8aacc-4b22-45e3-9cb8-c20e25c5cf07" providerId="ADAL" clId="{B21474EF-023F-2D4D-B11D-EA40B5EB730E}" dt="2022-09-09T10:32:58.440" v="6245" actId="1038"/>
          <ac:spMkLst>
            <pc:docMk/>
            <pc:sldMk cId="2271184870" sldId="261"/>
            <ac:spMk id="10" creationId="{14A99AFA-1B26-3B4A-DA72-9B973DF19F29}"/>
          </ac:spMkLst>
        </pc:spChg>
        <pc:spChg chg="mod">
          <ac:chgData name="Donald Jones" userId="9ed8aacc-4b22-45e3-9cb8-c20e25c5cf07" providerId="ADAL" clId="{B21474EF-023F-2D4D-B11D-EA40B5EB730E}" dt="2022-09-09T10:33:25.668" v="6263" actId="1035"/>
          <ac:spMkLst>
            <pc:docMk/>
            <pc:sldMk cId="2271184870" sldId="261"/>
            <ac:spMk id="12" creationId="{D1494CFC-6B97-C1DE-AC87-4E579C2B3779}"/>
          </ac:spMkLst>
        </pc:spChg>
        <pc:spChg chg="add mod">
          <ac:chgData name="Donald Jones" userId="9ed8aacc-4b22-45e3-9cb8-c20e25c5cf07" providerId="ADAL" clId="{B21474EF-023F-2D4D-B11D-EA40B5EB730E}" dt="2022-09-19T13:46:37.307" v="8420" actId="13926"/>
          <ac:spMkLst>
            <pc:docMk/>
            <pc:sldMk cId="2271184870" sldId="261"/>
            <ac:spMk id="15" creationId="{C09D1E96-3E1A-7E44-1FB0-28A36245706A}"/>
          </ac:spMkLst>
        </pc:spChg>
        <pc:spChg chg="del">
          <ac:chgData name="Donald Jones" userId="9ed8aacc-4b22-45e3-9cb8-c20e25c5cf07" providerId="ADAL" clId="{B21474EF-023F-2D4D-B11D-EA40B5EB730E}" dt="2022-09-09T10:32:33.863" v="6234" actId="478"/>
          <ac:spMkLst>
            <pc:docMk/>
            <pc:sldMk cId="2271184870" sldId="261"/>
            <ac:spMk id="18" creationId="{25169DD0-CF5B-84C9-7CEC-43BF61E21DED}"/>
          </ac:spMkLst>
        </pc:spChg>
        <pc:spChg chg="mod">
          <ac:chgData name="Donald Jones" userId="9ed8aacc-4b22-45e3-9cb8-c20e25c5cf07" providerId="ADAL" clId="{B21474EF-023F-2D4D-B11D-EA40B5EB730E}" dt="2022-09-19T13:45:25.761" v="8375" actId="1076"/>
          <ac:spMkLst>
            <pc:docMk/>
            <pc:sldMk cId="2271184870" sldId="261"/>
            <ac:spMk id="19" creationId="{3AF6EA87-20FB-67AA-511A-014754044883}"/>
          </ac:spMkLst>
        </pc:spChg>
        <pc:picChg chg="mod">
          <ac:chgData name="Donald Jones" userId="9ed8aacc-4b22-45e3-9cb8-c20e25c5cf07" providerId="ADAL" clId="{B21474EF-023F-2D4D-B11D-EA40B5EB730E}" dt="2022-09-09T10:31:34.480" v="6210" actId="1076"/>
          <ac:picMkLst>
            <pc:docMk/>
            <pc:sldMk cId="2271184870" sldId="261"/>
            <ac:picMk id="8" creationId="{7836EEDE-B053-CC75-2835-A7DA42032B60}"/>
          </ac:picMkLst>
        </pc:picChg>
        <pc:cxnChg chg="add mod">
          <ac:chgData name="Donald Jones" userId="9ed8aacc-4b22-45e3-9cb8-c20e25c5cf07" providerId="ADAL" clId="{B21474EF-023F-2D4D-B11D-EA40B5EB730E}" dt="2022-09-19T13:46:13.936" v="8418" actId="1038"/>
          <ac:cxnSpMkLst>
            <pc:docMk/>
            <pc:sldMk cId="2271184870" sldId="261"/>
            <ac:cxnSpMk id="6" creationId="{50E708EB-5801-BF29-FE02-7BBE2B006794}"/>
          </ac:cxnSpMkLst>
        </pc:cxnChg>
        <pc:cxnChg chg="mod">
          <ac:chgData name="Donald Jones" userId="9ed8aacc-4b22-45e3-9cb8-c20e25c5cf07" providerId="ADAL" clId="{B21474EF-023F-2D4D-B11D-EA40B5EB730E}" dt="2022-09-09T10:32:04.588" v="6218" actId="1035"/>
          <ac:cxnSpMkLst>
            <pc:docMk/>
            <pc:sldMk cId="2271184870" sldId="261"/>
            <ac:cxnSpMk id="14" creationId="{BE96859B-496A-6A12-6351-37028232731E}"/>
          </ac:cxnSpMkLst>
        </pc:cxnChg>
        <pc:cxnChg chg="add del mod">
          <ac:chgData name="Donald Jones" userId="9ed8aacc-4b22-45e3-9cb8-c20e25c5cf07" providerId="ADAL" clId="{B21474EF-023F-2D4D-B11D-EA40B5EB730E}" dt="2022-09-19T13:45:58.018" v="8407" actId="478"/>
          <ac:cxnSpMkLst>
            <pc:docMk/>
            <pc:sldMk cId="2271184870" sldId="261"/>
            <ac:cxnSpMk id="16" creationId="{46D810F4-E3D0-926E-5B6D-335FB1A2F72A}"/>
          </ac:cxnSpMkLst>
        </pc:cxnChg>
      </pc:sldChg>
      <pc:sldChg chg="addSp delSp modSp mod">
        <pc:chgData name="Donald Jones" userId="9ed8aacc-4b22-45e3-9cb8-c20e25c5cf07" providerId="ADAL" clId="{B21474EF-023F-2D4D-B11D-EA40B5EB730E}" dt="2022-09-19T14:31:44.886" v="8628" actId="113"/>
        <pc:sldMkLst>
          <pc:docMk/>
          <pc:sldMk cId="2837941467" sldId="262"/>
        </pc:sldMkLst>
        <pc:spChg chg="add del mod">
          <ac:chgData name="Donald Jones" userId="9ed8aacc-4b22-45e3-9cb8-c20e25c5cf07" providerId="ADAL" clId="{B21474EF-023F-2D4D-B11D-EA40B5EB730E}" dt="2022-09-09T10:35:04.465" v="6265" actId="478"/>
          <ac:spMkLst>
            <pc:docMk/>
            <pc:sldMk cId="2837941467" sldId="262"/>
            <ac:spMk id="3" creationId="{90A7A893-4B3B-9D84-15FB-F188E046278D}"/>
          </ac:spMkLst>
        </pc:spChg>
        <pc:spChg chg="add mod">
          <ac:chgData name="Donald Jones" userId="9ed8aacc-4b22-45e3-9cb8-c20e25c5cf07" providerId="ADAL" clId="{B21474EF-023F-2D4D-B11D-EA40B5EB730E}" dt="2022-09-16T13:57:14.481" v="7634"/>
          <ac:spMkLst>
            <pc:docMk/>
            <pc:sldMk cId="2837941467" sldId="262"/>
            <ac:spMk id="3" creationId="{A38EB5CB-CB44-F13A-184B-1BC4985D7A7B}"/>
          </ac:spMkLst>
        </pc:spChg>
        <pc:spChg chg="add mod">
          <ac:chgData name="Donald Jones" userId="9ed8aacc-4b22-45e3-9cb8-c20e25c5cf07" providerId="ADAL" clId="{B21474EF-023F-2D4D-B11D-EA40B5EB730E}" dt="2022-09-19T13:52:28.714" v="8451" actId="1076"/>
          <ac:spMkLst>
            <pc:docMk/>
            <pc:sldMk cId="2837941467" sldId="262"/>
            <ac:spMk id="5" creationId="{C40051FD-7B8F-F15D-C649-63E751BA258C}"/>
          </ac:spMkLst>
        </pc:spChg>
        <pc:spChg chg="add del mod">
          <ac:chgData name="Donald Jones" userId="9ed8aacc-4b22-45e3-9cb8-c20e25c5cf07" providerId="ADAL" clId="{B21474EF-023F-2D4D-B11D-EA40B5EB730E}" dt="2022-09-16T14:01:41.129" v="7709" actId="21"/>
          <ac:spMkLst>
            <pc:docMk/>
            <pc:sldMk cId="2837941467" sldId="262"/>
            <ac:spMk id="6" creationId="{3E75D43B-6529-6D70-E74E-E99E50363517}"/>
          </ac:spMkLst>
        </pc:spChg>
        <pc:spChg chg="add mod">
          <ac:chgData name="Donald Jones" userId="9ed8aacc-4b22-45e3-9cb8-c20e25c5cf07" providerId="ADAL" clId="{B21474EF-023F-2D4D-B11D-EA40B5EB730E}" dt="2022-09-19T13:52:33.299" v="8453" actId="1076"/>
          <ac:spMkLst>
            <pc:docMk/>
            <pc:sldMk cId="2837941467" sldId="262"/>
            <ac:spMk id="7" creationId="{16B9E42A-614A-6812-F77E-DA9334803304}"/>
          </ac:spMkLst>
        </pc:spChg>
        <pc:spChg chg="add del mod">
          <ac:chgData name="Donald Jones" userId="9ed8aacc-4b22-45e3-9cb8-c20e25c5cf07" providerId="ADAL" clId="{B21474EF-023F-2D4D-B11D-EA40B5EB730E}" dt="2022-09-19T13:52:22.910" v="8449" actId="478"/>
          <ac:spMkLst>
            <pc:docMk/>
            <pc:sldMk cId="2837941467" sldId="262"/>
            <ac:spMk id="9" creationId="{295074E8-E2AC-EFA7-C278-88B895D50C33}"/>
          </ac:spMkLst>
        </pc:spChg>
        <pc:spChg chg="add mod">
          <ac:chgData name="Donald Jones" userId="9ed8aacc-4b22-45e3-9cb8-c20e25c5cf07" providerId="ADAL" clId="{B21474EF-023F-2D4D-B11D-EA40B5EB730E}" dt="2022-09-19T13:50:15.853" v="8442" actId="1036"/>
          <ac:spMkLst>
            <pc:docMk/>
            <pc:sldMk cId="2837941467" sldId="262"/>
            <ac:spMk id="12" creationId="{EEB4A6BF-BC47-C2C5-65C5-53F9D70C04A7}"/>
          </ac:spMkLst>
        </pc:spChg>
        <pc:spChg chg="add mod">
          <ac:chgData name="Donald Jones" userId="9ed8aacc-4b22-45e3-9cb8-c20e25c5cf07" providerId="ADAL" clId="{B21474EF-023F-2D4D-B11D-EA40B5EB730E}" dt="2022-09-19T13:50:25.950" v="8445" actId="1076"/>
          <ac:spMkLst>
            <pc:docMk/>
            <pc:sldMk cId="2837941467" sldId="262"/>
            <ac:spMk id="13" creationId="{08BF665F-9F3D-FE30-5122-A84C836BF67A}"/>
          </ac:spMkLst>
        </pc:spChg>
        <pc:spChg chg="add mod">
          <ac:chgData name="Donald Jones" userId="9ed8aacc-4b22-45e3-9cb8-c20e25c5cf07" providerId="ADAL" clId="{B21474EF-023F-2D4D-B11D-EA40B5EB730E}" dt="2022-09-19T13:51:20.155" v="8448"/>
          <ac:spMkLst>
            <pc:docMk/>
            <pc:sldMk cId="2837941467" sldId="262"/>
            <ac:spMk id="16" creationId="{748C9D63-DF60-D15E-ED9A-B71251DC3363}"/>
          </ac:spMkLst>
        </pc:spChg>
        <pc:spChg chg="add del mod">
          <ac:chgData name="Donald Jones" userId="9ed8aacc-4b22-45e3-9cb8-c20e25c5cf07" providerId="ADAL" clId="{B21474EF-023F-2D4D-B11D-EA40B5EB730E}" dt="2022-09-19T14:31:27.788" v="8623" actId="21"/>
          <ac:spMkLst>
            <pc:docMk/>
            <pc:sldMk cId="2837941467" sldId="262"/>
            <ac:spMk id="17" creationId="{185E72DA-B280-735E-667D-B4B8D8E516E6}"/>
          </ac:spMkLst>
        </pc:spChg>
        <pc:spChg chg="add mod">
          <ac:chgData name="Donald Jones" userId="9ed8aacc-4b22-45e3-9cb8-c20e25c5cf07" providerId="ADAL" clId="{B21474EF-023F-2D4D-B11D-EA40B5EB730E}" dt="2022-09-19T14:31:16.715" v="8621" actId="2085"/>
          <ac:spMkLst>
            <pc:docMk/>
            <pc:sldMk cId="2837941467" sldId="262"/>
            <ac:spMk id="18" creationId="{49C6A6C9-CE1A-9970-6CD7-6F8B8A6A86D1}"/>
          </ac:spMkLst>
        </pc:spChg>
        <pc:spChg chg="add mod">
          <ac:chgData name="Donald Jones" userId="9ed8aacc-4b22-45e3-9cb8-c20e25c5cf07" providerId="ADAL" clId="{B21474EF-023F-2D4D-B11D-EA40B5EB730E}" dt="2022-09-19T14:31:44.886" v="8628" actId="113"/>
          <ac:spMkLst>
            <pc:docMk/>
            <pc:sldMk cId="2837941467" sldId="262"/>
            <ac:spMk id="19" creationId="{BF862BE8-CC2A-8B3E-6970-9ADA10B26518}"/>
          </ac:spMkLst>
        </pc:spChg>
        <pc:spChg chg="add del mod">
          <ac:chgData name="Donald Jones" userId="9ed8aacc-4b22-45e3-9cb8-c20e25c5cf07" providerId="ADAL" clId="{B21474EF-023F-2D4D-B11D-EA40B5EB730E}" dt="2022-09-19T14:31:41.026" v="8627" actId="478"/>
          <ac:spMkLst>
            <pc:docMk/>
            <pc:sldMk cId="2837941467" sldId="262"/>
            <ac:spMk id="20" creationId="{382446BE-F49E-88FF-652C-4BA6270CBC44}"/>
          </ac:spMkLst>
        </pc:spChg>
        <pc:picChg chg="add mod">
          <ac:chgData name="Donald Jones" userId="9ed8aacc-4b22-45e3-9cb8-c20e25c5cf07" providerId="ADAL" clId="{B21474EF-023F-2D4D-B11D-EA40B5EB730E}" dt="2022-09-19T14:30:10.397" v="8612" actId="14826"/>
          <ac:picMkLst>
            <pc:docMk/>
            <pc:sldMk cId="2837941467" sldId="262"/>
            <ac:picMk id="4" creationId="{57FC3427-1033-4677-BDFB-6FBC2EDBC475}"/>
          </ac:picMkLst>
        </pc:picChg>
        <pc:picChg chg="del">
          <ac:chgData name="Donald Jones" userId="9ed8aacc-4b22-45e3-9cb8-c20e25c5cf07" providerId="ADAL" clId="{B21474EF-023F-2D4D-B11D-EA40B5EB730E}" dt="2022-09-09T10:35:01.136" v="6264" actId="478"/>
          <ac:picMkLst>
            <pc:docMk/>
            <pc:sldMk cId="2837941467" sldId="262"/>
            <ac:picMk id="8" creationId="{7836EEDE-B053-CC75-2835-A7DA42032B60}"/>
          </ac:picMkLst>
        </pc:picChg>
        <pc:cxnChg chg="add del mod">
          <ac:chgData name="Donald Jones" userId="9ed8aacc-4b22-45e3-9cb8-c20e25c5cf07" providerId="ADAL" clId="{B21474EF-023F-2D4D-B11D-EA40B5EB730E}" dt="2022-09-19T13:52:24.953" v="8450" actId="478"/>
          <ac:cxnSpMkLst>
            <pc:docMk/>
            <pc:sldMk cId="2837941467" sldId="262"/>
            <ac:cxnSpMk id="8" creationId="{6CFF4808-BB84-B31C-978B-5DCD7C6FDAAA}"/>
          </ac:cxnSpMkLst>
        </pc:cxnChg>
      </pc:sldChg>
      <pc:sldChg chg="addSp modSp mod modAnim">
        <pc:chgData name="Donald Jones" userId="9ed8aacc-4b22-45e3-9cb8-c20e25c5cf07" providerId="ADAL" clId="{B21474EF-023F-2D4D-B11D-EA40B5EB730E}" dt="2022-09-19T14:02:31.360" v="8548" actId="20577"/>
        <pc:sldMkLst>
          <pc:docMk/>
          <pc:sldMk cId="84048729" sldId="263"/>
        </pc:sldMkLst>
        <pc:spChg chg="add mod">
          <ac:chgData name="Donald Jones" userId="9ed8aacc-4b22-45e3-9cb8-c20e25c5cf07" providerId="ADAL" clId="{B21474EF-023F-2D4D-B11D-EA40B5EB730E}" dt="2022-09-16T13:57:14.481" v="7634"/>
          <ac:spMkLst>
            <pc:docMk/>
            <pc:sldMk cId="84048729" sldId="263"/>
            <ac:spMk id="3" creationId="{329B5933-FEF3-4DA3-0ABA-B14D72AD5744}"/>
          </ac:spMkLst>
        </pc:spChg>
        <pc:spChg chg="add mod">
          <ac:chgData name="Donald Jones" userId="9ed8aacc-4b22-45e3-9cb8-c20e25c5cf07" providerId="ADAL" clId="{B21474EF-023F-2D4D-B11D-EA40B5EB730E}" dt="2022-09-19T13:35:12.625" v="8087"/>
          <ac:spMkLst>
            <pc:docMk/>
            <pc:sldMk cId="84048729" sldId="263"/>
            <ac:spMk id="4" creationId="{6F9D53D7-44F9-ADB1-D52F-FF4A5DA171B2}"/>
          </ac:spMkLst>
        </pc:spChg>
        <pc:spChg chg="add mod">
          <ac:chgData name="Donald Jones" userId="9ed8aacc-4b22-45e3-9cb8-c20e25c5cf07" providerId="ADAL" clId="{B21474EF-023F-2D4D-B11D-EA40B5EB730E}" dt="2022-09-19T14:02:31.360" v="8548" actId="20577"/>
          <ac:spMkLst>
            <pc:docMk/>
            <pc:sldMk cId="84048729" sldId="263"/>
            <ac:spMk id="5" creationId="{ACC78D3E-32AE-1611-08BF-776039BDA107}"/>
          </ac:spMkLst>
        </pc:spChg>
        <pc:spChg chg="add mod">
          <ac:chgData name="Donald Jones" userId="9ed8aacc-4b22-45e3-9cb8-c20e25c5cf07" providerId="ADAL" clId="{B21474EF-023F-2D4D-B11D-EA40B5EB730E}" dt="2022-09-19T14:02:22.704" v="8541" actId="20577"/>
          <ac:spMkLst>
            <pc:docMk/>
            <pc:sldMk cId="84048729" sldId="263"/>
            <ac:spMk id="7" creationId="{2A2C9283-2CD7-CA01-F04C-775D4973A8C7}"/>
          </ac:spMkLst>
        </pc:spChg>
        <pc:picChg chg="mod">
          <ac:chgData name="Donald Jones" userId="9ed8aacc-4b22-45e3-9cb8-c20e25c5cf07" providerId="ADAL" clId="{B21474EF-023F-2D4D-B11D-EA40B5EB730E}" dt="2022-09-08T16:59:20.471" v="5547" actId="14826"/>
          <ac:picMkLst>
            <pc:docMk/>
            <pc:sldMk cId="84048729" sldId="263"/>
            <ac:picMk id="8" creationId="{7836EEDE-B053-CC75-2835-A7DA42032B60}"/>
          </ac:picMkLst>
        </pc:picChg>
        <pc:cxnChg chg="add mod">
          <ac:chgData name="Donald Jones" userId="9ed8aacc-4b22-45e3-9cb8-c20e25c5cf07" providerId="ADAL" clId="{B21474EF-023F-2D4D-B11D-EA40B5EB730E}" dt="2022-09-19T14:01:46.621" v="8530" actId="1076"/>
          <ac:cxnSpMkLst>
            <pc:docMk/>
            <pc:sldMk cId="84048729" sldId="263"/>
            <ac:cxnSpMk id="6" creationId="{CCB202A9-91CE-F5C2-4A3A-4B0337CAD562}"/>
          </ac:cxnSpMkLst>
        </pc:cxnChg>
      </pc:sldChg>
      <pc:sldChg chg="addSp modSp mod">
        <pc:chgData name="Donald Jones" userId="9ed8aacc-4b22-45e3-9cb8-c20e25c5cf07" providerId="ADAL" clId="{B21474EF-023F-2D4D-B11D-EA40B5EB730E}" dt="2022-09-16T14:54:07.070" v="7956" actId="27636"/>
        <pc:sldMkLst>
          <pc:docMk/>
          <pc:sldMk cId="3754810888" sldId="265"/>
        </pc:sldMkLst>
        <pc:spChg chg="mod">
          <ac:chgData name="Donald Jones" userId="9ed8aacc-4b22-45e3-9cb8-c20e25c5cf07" providerId="ADAL" clId="{B21474EF-023F-2D4D-B11D-EA40B5EB730E}" dt="2022-09-16T14:54:07.070" v="7956" actId="27636"/>
          <ac:spMkLst>
            <pc:docMk/>
            <pc:sldMk cId="3754810888" sldId="265"/>
            <ac:spMk id="3" creationId="{199B815A-F36B-FDB6-34F2-1EDA6B0037CA}"/>
          </ac:spMkLst>
        </pc:spChg>
        <pc:spChg chg="add mod">
          <ac:chgData name="Donald Jones" userId="9ed8aacc-4b22-45e3-9cb8-c20e25c5cf07" providerId="ADAL" clId="{B21474EF-023F-2D4D-B11D-EA40B5EB730E}" dt="2022-09-16T13:57:14.481" v="7634"/>
          <ac:spMkLst>
            <pc:docMk/>
            <pc:sldMk cId="3754810888" sldId="265"/>
            <ac:spMk id="4" creationId="{C8AFBEDE-3D96-3AC5-7FB8-B5C3B3EC5AE3}"/>
          </ac:spMkLst>
        </pc:spChg>
      </pc:sldChg>
      <pc:sldChg chg="addSp modSp mod">
        <pc:chgData name="Donald Jones" userId="9ed8aacc-4b22-45e3-9cb8-c20e25c5cf07" providerId="ADAL" clId="{B21474EF-023F-2D4D-B11D-EA40B5EB730E}" dt="2022-09-16T16:44:15.545" v="8039" actId="20577"/>
        <pc:sldMkLst>
          <pc:docMk/>
          <pc:sldMk cId="2273528532" sldId="266"/>
        </pc:sldMkLst>
        <pc:spChg chg="mod">
          <ac:chgData name="Donald Jones" userId="9ed8aacc-4b22-45e3-9cb8-c20e25c5cf07" providerId="ADAL" clId="{B21474EF-023F-2D4D-B11D-EA40B5EB730E}" dt="2022-09-16T16:39:52.414" v="7990" actId="20577"/>
          <ac:spMkLst>
            <pc:docMk/>
            <pc:sldMk cId="2273528532" sldId="266"/>
            <ac:spMk id="3" creationId="{199B815A-F36B-FDB6-34F2-1EDA6B0037CA}"/>
          </ac:spMkLst>
        </pc:spChg>
        <pc:spChg chg="add mod">
          <ac:chgData name="Donald Jones" userId="9ed8aacc-4b22-45e3-9cb8-c20e25c5cf07" providerId="ADAL" clId="{B21474EF-023F-2D4D-B11D-EA40B5EB730E}" dt="2022-09-08T02:22:12.767" v="2618" actId="21"/>
          <ac:spMkLst>
            <pc:docMk/>
            <pc:sldMk cId="2273528532" sldId="266"/>
            <ac:spMk id="5" creationId="{9D023534-D961-6FD7-2A7B-F344D39CFFD2}"/>
          </ac:spMkLst>
        </pc:spChg>
        <pc:spChg chg="add mod">
          <ac:chgData name="Donald Jones" userId="9ed8aacc-4b22-45e3-9cb8-c20e25c5cf07" providerId="ADAL" clId="{B21474EF-023F-2D4D-B11D-EA40B5EB730E}" dt="2022-09-16T13:57:14.481" v="7634"/>
          <ac:spMkLst>
            <pc:docMk/>
            <pc:sldMk cId="2273528532" sldId="266"/>
            <ac:spMk id="6" creationId="{4EF069CD-84A5-3378-B028-8449E960F99F}"/>
          </ac:spMkLst>
        </pc:spChg>
        <pc:graphicFrameChg chg="add mod modGraphic">
          <ac:chgData name="Donald Jones" userId="9ed8aacc-4b22-45e3-9cb8-c20e25c5cf07" providerId="ADAL" clId="{B21474EF-023F-2D4D-B11D-EA40B5EB730E}" dt="2022-09-16T16:44:15.545" v="8039" actId="20577"/>
          <ac:graphicFrameMkLst>
            <pc:docMk/>
            <pc:sldMk cId="2273528532" sldId="266"/>
            <ac:graphicFrameMk id="4" creationId="{7357CFF8-1289-8A4A-8843-4E210ED7188B}"/>
          </ac:graphicFrameMkLst>
        </pc:graphicFrameChg>
      </pc:sldChg>
      <pc:sldChg chg="del">
        <pc:chgData name="Donald Jones" userId="9ed8aacc-4b22-45e3-9cb8-c20e25c5cf07" providerId="ADAL" clId="{B21474EF-023F-2D4D-B11D-EA40B5EB730E}" dt="2022-09-08T02:27:23.977" v="2895" actId="2696"/>
        <pc:sldMkLst>
          <pc:docMk/>
          <pc:sldMk cId="1546216590" sldId="267"/>
        </pc:sldMkLst>
      </pc:sldChg>
      <pc:sldChg chg="addSp modSp mod">
        <pc:chgData name="Donald Jones" userId="9ed8aacc-4b22-45e3-9cb8-c20e25c5cf07" providerId="ADAL" clId="{B21474EF-023F-2D4D-B11D-EA40B5EB730E}" dt="2022-09-16T13:57:14.481" v="7634"/>
        <pc:sldMkLst>
          <pc:docMk/>
          <pc:sldMk cId="3159581876" sldId="268"/>
        </pc:sldMkLst>
        <pc:spChg chg="mod">
          <ac:chgData name="Donald Jones" userId="9ed8aacc-4b22-45e3-9cb8-c20e25c5cf07" providerId="ADAL" clId="{B21474EF-023F-2D4D-B11D-EA40B5EB730E}" dt="2022-09-12T12:55:00.358" v="6370" actId="20577"/>
          <ac:spMkLst>
            <pc:docMk/>
            <pc:sldMk cId="3159581876" sldId="268"/>
            <ac:spMk id="2" creationId="{405955B3-7349-F175-3907-74BF2DCED0A5}"/>
          </ac:spMkLst>
        </pc:spChg>
        <pc:spChg chg="mod">
          <ac:chgData name="Donald Jones" userId="9ed8aacc-4b22-45e3-9cb8-c20e25c5cf07" providerId="ADAL" clId="{B21474EF-023F-2D4D-B11D-EA40B5EB730E}" dt="2022-09-12T13:03:51.123" v="6764" actId="20577"/>
          <ac:spMkLst>
            <pc:docMk/>
            <pc:sldMk cId="3159581876" sldId="268"/>
            <ac:spMk id="3" creationId="{199B815A-F36B-FDB6-34F2-1EDA6B0037CA}"/>
          </ac:spMkLst>
        </pc:spChg>
        <pc:spChg chg="add mod">
          <ac:chgData name="Donald Jones" userId="9ed8aacc-4b22-45e3-9cb8-c20e25c5cf07" providerId="ADAL" clId="{B21474EF-023F-2D4D-B11D-EA40B5EB730E}" dt="2022-09-16T13:57:14.481" v="7634"/>
          <ac:spMkLst>
            <pc:docMk/>
            <pc:sldMk cId="3159581876" sldId="268"/>
            <ac:spMk id="5" creationId="{218E7CF6-217C-D7FB-B978-6879F0BD6002}"/>
          </ac:spMkLst>
        </pc:spChg>
        <pc:graphicFrameChg chg="add mod modGraphic">
          <ac:chgData name="Donald Jones" userId="9ed8aacc-4b22-45e3-9cb8-c20e25c5cf07" providerId="ADAL" clId="{B21474EF-023F-2D4D-B11D-EA40B5EB730E}" dt="2022-09-12T14:03:42.065" v="7092" actId="1076"/>
          <ac:graphicFrameMkLst>
            <pc:docMk/>
            <pc:sldMk cId="3159581876" sldId="268"/>
            <ac:graphicFrameMk id="4" creationId="{90C9CCCF-45B2-A2AC-806B-5DAEACAA48F6}"/>
          </ac:graphicFrameMkLst>
        </pc:graphicFrameChg>
      </pc:sldChg>
      <pc:sldChg chg="addSp modSp add mod ord">
        <pc:chgData name="Donald Jones" userId="9ed8aacc-4b22-45e3-9cb8-c20e25c5cf07" providerId="ADAL" clId="{B21474EF-023F-2D4D-B11D-EA40B5EB730E}" dt="2022-09-16T14:03:09.285" v="7733" actId="20577"/>
        <pc:sldMkLst>
          <pc:docMk/>
          <pc:sldMk cId="1149912884" sldId="269"/>
        </pc:sldMkLst>
        <pc:spChg chg="mod">
          <ac:chgData name="Donald Jones" userId="9ed8aacc-4b22-45e3-9cb8-c20e25c5cf07" providerId="ADAL" clId="{B21474EF-023F-2D4D-B11D-EA40B5EB730E}" dt="2022-09-07T21:37:37.463" v="923" actId="20577"/>
          <ac:spMkLst>
            <pc:docMk/>
            <pc:sldMk cId="1149912884" sldId="269"/>
            <ac:spMk id="2" creationId="{405955B3-7349-F175-3907-74BF2DCED0A5}"/>
          </ac:spMkLst>
        </pc:spChg>
        <pc:spChg chg="mod">
          <ac:chgData name="Donald Jones" userId="9ed8aacc-4b22-45e3-9cb8-c20e25c5cf07" providerId="ADAL" clId="{B21474EF-023F-2D4D-B11D-EA40B5EB730E}" dt="2022-09-16T14:03:09.285" v="7733" actId="20577"/>
          <ac:spMkLst>
            <pc:docMk/>
            <pc:sldMk cId="1149912884" sldId="269"/>
            <ac:spMk id="3" creationId="{199B815A-F36B-FDB6-34F2-1EDA6B0037CA}"/>
          </ac:spMkLst>
        </pc:spChg>
        <pc:spChg chg="add mod">
          <ac:chgData name="Donald Jones" userId="9ed8aacc-4b22-45e3-9cb8-c20e25c5cf07" providerId="ADAL" clId="{B21474EF-023F-2D4D-B11D-EA40B5EB730E}" dt="2022-09-16T13:57:14.481" v="7634"/>
          <ac:spMkLst>
            <pc:docMk/>
            <pc:sldMk cId="1149912884" sldId="269"/>
            <ac:spMk id="4" creationId="{DF676C2F-DE13-9614-12C5-0E179C747A51}"/>
          </ac:spMkLst>
        </pc:spChg>
      </pc:sldChg>
      <pc:sldChg chg="addSp delSp modSp new mod">
        <pc:chgData name="Donald Jones" userId="9ed8aacc-4b22-45e3-9cb8-c20e25c5cf07" providerId="ADAL" clId="{B21474EF-023F-2D4D-B11D-EA40B5EB730E}" dt="2022-09-16T13:57:14.481" v="7634"/>
        <pc:sldMkLst>
          <pc:docMk/>
          <pc:sldMk cId="1578163676" sldId="270"/>
        </pc:sldMkLst>
        <pc:spChg chg="del">
          <ac:chgData name="Donald Jones" userId="9ed8aacc-4b22-45e3-9cb8-c20e25c5cf07" providerId="ADAL" clId="{B21474EF-023F-2D4D-B11D-EA40B5EB730E}" dt="2022-09-08T14:24:22.318" v="4720" actId="478"/>
          <ac:spMkLst>
            <pc:docMk/>
            <pc:sldMk cId="1578163676" sldId="270"/>
            <ac:spMk id="2" creationId="{AF0A160B-8048-96DB-FA07-9AC28C960291}"/>
          </ac:spMkLst>
        </pc:spChg>
        <pc:spChg chg="add mod">
          <ac:chgData name="Donald Jones" userId="9ed8aacc-4b22-45e3-9cb8-c20e25c5cf07" providerId="ADAL" clId="{B21474EF-023F-2D4D-B11D-EA40B5EB730E}" dt="2022-09-16T13:57:14.481" v="7634"/>
          <ac:spMkLst>
            <pc:docMk/>
            <pc:sldMk cId="1578163676" sldId="270"/>
            <ac:spMk id="2" creationId="{F5A31885-BC08-1F7B-B679-6D4ADB1B015F}"/>
          </ac:spMkLst>
        </pc:spChg>
        <pc:spChg chg="del">
          <ac:chgData name="Donald Jones" userId="9ed8aacc-4b22-45e3-9cb8-c20e25c5cf07" providerId="ADAL" clId="{B21474EF-023F-2D4D-B11D-EA40B5EB730E}" dt="2022-09-08T14:25:46.535" v="4823" actId="931"/>
          <ac:spMkLst>
            <pc:docMk/>
            <pc:sldMk cId="1578163676" sldId="270"/>
            <ac:spMk id="3" creationId="{3F984789-540C-16F7-A515-DB91CC6CC2C0}"/>
          </ac:spMkLst>
        </pc:spChg>
        <pc:spChg chg="add mod">
          <ac:chgData name="Donald Jones" userId="9ed8aacc-4b22-45e3-9cb8-c20e25c5cf07" providerId="ADAL" clId="{B21474EF-023F-2D4D-B11D-EA40B5EB730E}" dt="2022-09-08T14:25:20.189" v="4822" actId="20577"/>
          <ac:spMkLst>
            <pc:docMk/>
            <pc:sldMk cId="1578163676" sldId="270"/>
            <ac:spMk id="4" creationId="{8E8C94EB-70C5-8B88-E29D-F4BB3E460AF3}"/>
          </ac:spMkLst>
        </pc:spChg>
        <pc:spChg chg="add mod">
          <ac:chgData name="Donald Jones" userId="9ed8aacc-4b22-45e3-9cb8-c20e25c5cf07" providerId="ADAL" clId="{B21474EF-023F-2D4D-B11D-EA40B5EB730E}" dt="2022-09-08T14:26:44.728" v="4896" actId="20577"/>
          <ac:spMkLst>
            <pc:docMk/>
            <pc:sldMk cId="1578163676" sldId="270"/>
            <ac:spMk id="7" creationId="{B4CCA9F9-8692-2D7E-FC48-9A2162EB8F0B}"/>
          </ac:spMkLst>
        </pc:spChg>
        <pc:spChg chg="add mod">
          <ac:chgData name="Donald Jones" userId="9ed8aacc-4b22-45e3-9cb8-c20e25c5cf07" providerId="ADAL" clId="{B21474EF-023F-2D4D-B11D-EA40B5EB730E}" dt="2022-09-08T14:29:31.266" v="5205" actId="20577"/>
          <ac:spMkLst>
            <pc:docMk/>
            <pc:sldMk cId="1578163676" sldId="270"/>
            <ac:spMk id="8" creationId="{5F9A362B-79B1-76A4-6A0F-E03CD81E8D1F}"/>
          </ac:spMkLst>
        </pc:spChg>
        <pc:picChg chg="add mod">
          <ac:chgData name="Donald Jones" userId="9ed8aacc-4b22-45e3-9cb8-c20e25c5cf07" providerId="ADAL" clId="{B21474EF-023F-2D4D-B11D-EA40B5EB730E}" dt="2022-09-08T14:27:16.687" v="4900" actId="1440"/>
          <ac:picMkLst>
            <pc:docMk/>
            <pc:sldMk cId="1578163676" sldId="270"/>
            <ac:picMk id="6" creationId="{1103B3A6-C277-29FE-1FBA-5088E0AC3AF1}"/>
          </ac:picMkLst>
        </pc:picChg>
      </pc:sldChg>
      <pc:sldChg chg="addSp delSp modSp add mod">
        <pc:chgData name="Donald Jones" userId="9ed8aacc-4b22-45e3-9cb8-c20e25c5cf07" providerId="ADAL" clId="{B21474EF-023F-2D4D-B11D-EA40B5EB730E}" dt="2022-09-16T13:57:14.481" v="7634"/>
        <pc:sldMkLst>
          <pc:docMk/>
          <pc:sldMk cId="1830268921" sldId="271"/>
        </pc:sldMkLst>
        <pc:spChg chg="add mod">
          <ac:chgData name="Donald Jones" userId="9ed8aacc-4b22-45e3-9cb8-c20e25c5cf07" providerId="ADAL" clId="{B21474EF-023F-2D4D-B11D-EA40B5EB730E}" dt="2022-09-16T13:57:14.481" v="7634"/>
          <ac:spMkLst>
            <pc:docMk/>
            <pc:sldMk cId="1830268921" sldId="271"/>
            <ac:spMk id="2" creationId="{268E7E04-AE8B-C18C-1CCA-C62DF45767DB}"/>
          </ac:spMkLst>
        </pc:spChg>
        <pc:spChg chg="add del mod">
          <ac:chgData name="Donald Jones" userId="9ed8aacc-4b22-45e3-9cb8-c20e25c5cf07" providerId="ADAL" clId="{B21474EF-023F-2D4D-B11D-EA40B5EB730E}" dt="2022-09-08T14:33:44.245" v="5267" actId="478"/>
          <ac:spMkLst>
            <pc:docMk/>
            <pc:sldMk cId="1830268921" sldId="271"/>
            <ac:spMk id="3" creationId="{2310BF65-504C-7A6C-19D3-F51B31134D47}"/>
          </ac:spMkLst>
        </pc:spChg>
        <pc:spChg chg="mod">
          <ac:chgData name="Donald Jones" userId="9ed8aacc-4b22-45e3-9cb8-c20e25c5cf07" providerId="ADAL" clId="{B21474EF-023F-2D4D-B11D-EA40B5EB730E}" dt="2022-09-08T15:30:57.682" v="5503" actId="20577"/>
          <ac:spMkLst>
            <pc:docMk/>
            <pc:sldMk cId="1830268921" sldId="271"/>
            <ac:spMk id="4" creationId="{8E8C94EB-70C5-8B88-E29D-F4BB3E460AF3}"/>
          </ac:spMkLst>
        </pc:spChg>
        <pc:spChg chg="del">
          <ac:chgData name="Donald Jones" userId="9ed8aacc-4b22-45e3-9cb8-c20e25c5cf07" providerId="ADAL" clId="{B21474EF-023F-2D4D-B11D-EA40B5EB730E}" dt="2022-09-08T14:33:47.520" v="5269" actId="478"/>
          <ac:spMkLst>
            <pc:docMk/>
            <pc:sldMk cId="1830268921" sldId="271"/>
            <ac:spMk id="7" creationId="{B4CCA9F9-8692-2D7E-FC48-9A2162EB8F0B}"/>
          </ac:spMkLst>
        </pc:spChg>
        <pc:spChg chg="del">
          <ac:chgData name="Donald Jones" userId="9ed8aacc-4b22-45e3-9cb8-c20e25c5cf07" providerId="ADAL" clId="{B21474EF-023F-2D4D-B11D-EA40B5EB730E}" dt="2022-09-08T14:32:29.936" v="5207" actId="478"/>
          <ac:spMkLst>
            <pc:docMk/>
            <pc:sldMk cId="1830268921" sldId="271"/>
            <ac:spMk id="8" creationId="{5F9A362B-79B1-76A4-6A0F-E03CD81E8D1F}"/>
          </ac:spMkLst>
        </pc:spChg>
        <pc:picChg chg="add mod">
          <ac:chgData name="Donald Jones" userId="9ed8aacc-4b22-45e3-9cb8-c20e25c5cf07" providerId="ADAL" clId="{B21474EF-023F-2D4D-B11D-EA40B5EB730E}" dt="2022-09-08T14:33:56.894" v="5272" actId="14100"/>
          <ac:picMkLst>
            <pc:docMk/>
            <pc:sldMk cId="1830268921" sldId="271"/>
            <ac:picMk id="5" creationId="{F256B190-846C-47A7-B824-F1650D913433}"/>
          </ac:picMkLst>
        </pc:picChg>
        <pc:picChg chg="del">
          <ac:chgData name="Donald Jones" userId="9ed8aacc-4b22-45e3-9cb8-c20e25c5cf07" providerId="ADAL" clId="{B21474EF-023F-2D4D-B11D-EA40B5EB730E}" dt="2022-09-08T14:33:41.477" v="5266" actId="478"/>
          <ac:picMkLst>
            <pc:docMk/>
            <pc:sldMk cId="1830268921" sldId="271"/>
            <ac:picMk id="6" creationId="{1103B3A6-C277-29FE-1FBA-5088E0AC3AF1}"/>
          </ac:picMkLst>
        </pc:picChg>
      </pc:sldChg>
      <pc:sldChg chg="addSp modSp add mod">
        <pc:chgData name="Donald Jones" userId="9ed8aacc-4b22-45e3-9cb8-c20e25c5cf07" providerId="ADAL" clId="{B21474EF-023F-2D4D-B11D-EA40B5EB730E}" dt="2022-09-16T13:58:13.519" v="7685" actId="20577"/>
        <pc:sldMkLst>
          <pc:docMk/>
          <pc:sldMk cId="3771599253" sldId="272"/>
        </pc:sldMkLst>
        <pc:spChg chg="mod">
          <ac:chgData name="Donald Jones" userId="9ed8aacc-4b22-45e3-9cb8-c20e25c5cf07" providerId="ADAL" clId="{B21474EF-023F-2D4D-B11D-EA40B5EB730E}" dt="2022-09-08T17:46:23.450" v="5580" actId="20577"/>
          <ac:spMkLst>
            <pc:docMk/>
            <pc:sldMk cId="3771599253" sldId="272"/>
            <ac:spMk id="2" creationId="{405955B3-7349-F175-3907-74BF2DCED0A5}"/>
          </ac:spMkLst>
        </pc:spChg>
        <pc:spChg chg="mod">
          <ac:chgData name="Donald Jones" userId="9ed8aacc-4b22-45e3-9cb8-c20e25c5cf07" providerId="ADAL" clId="{B21474EF-023F-2D4D-B11D-EA40B5EB730E}" dt="2022-09-16T13:58:13.519" v="7685" actId="20577"/>
          <ac:spMkLst>
            <pc:docMk/>
            <pc:sldMk cId="3771599253" sldId="272"/>
            <ac:spMk id="3" creationId="{199B815A-F36B-FDB6-34F2-1EDA6B0037CA}"/>
          </ac:spMkLst>
        </pc:spChg>
        <pc:spChg chg="add mod">
          <ac:chgData name="Donald Jones" userId="9ed8aacc-4b22-45e3-9cb8-c20e25c5cf07" providerId="ADAL" clId="{B21474EF-023F-2D4D-B11D-EA40B5EB730E}" dt="2022-09-16T13:57:14.481" v="7634"/>
          <ac:spMkLst>
            <pc:docMk/>
            <pc:sldMk cId="3771599253" sldId="272"/>
            <ac:spMk id="4" creationId="{D5C8B832-A627-7C17-E810-B30841EC6A3A}"/>
          </ac:spMkLst>
        </pc:spChg>
      </pc:sldChg>
      <pc:sldChg chg="addSp delSp modSp new del mod">
        <pc:chgData name="Donald Jones" userId="9ed8aacc-4b22-45e3-9cb8-c20e25c5cf07" providerId="ADAL" clId="{B21474EF-023F-2D4D-B11D-EA40B5EB730E}" dt="2022-09-12T11:17:57.489" v="6296" actId="2696"/>
        <pc:sldMkLst>
          <pc:docMk/>
          <pc:sldMk cId="502164780" sldId="273"/>
        </pc:sldMkLst>
        <pc:spChg chg="del">
          <ac:chgData name="Donald Jones" userId="9ed8aacc-4b22-45e3-9cb8-c20e25c5cf07" providerId="ADAL" clId="{B21474EF-023F-2D4D-B11D-EA40B5EB730E}" dt="2022-09-09T18:08:08.375" v="6290" actId="478"/>
          <ac:spMkLst>
            <pc:docMk/>
            <pc:sldMk cId="502164780" sldId="273"/>
            <ac:spMk id="2" creationId="{83348878-7292-288F-1939-EC601910ED4A}"/>
          </ac:spMkLst>
        </pc:spChg>
        <pc:spChg chg="del">
          <ac:chgData name="Donald Jones" userId="9ed8aacc-4b22-45e3-9cb8-c20e25c5cf07" providerId="ADAL" clId="{B21474EF-023F-2D4D-B11D-EA40B5EB730E}" dt="2022-09-09T18:05:52.981" v="6267"/>
          <ac:spMkLst>
            <pc:docMk/>
            <pc:sldMk cId="502164780" sldId="273"/>
            <ac:spMk id="3" creationId="{6ED1EDEE-CD7A-12EC-C6B7-65D684459EE8}"/>
          </ac:spMkLst>
        </pc:spChg>
        <pc:spChg chg="add del mod">
          <ac:chgData name="Donald Jones" userId="9ed8aacc-4b22-45e3-9cb8-c20e25c5cf07" providerId="ADAL" clId="{B21474EF-023F-2D4D-B11D-EA40B5EB730E}" dt="2022-09-12T11:17:55.677" v="6295" actId="478"/>
          <ac:spMkLst>
            <pc:docMk/>
            <pc:sldMk cId="502164780" sldId="273"/>
            <ac:spMk id="6" creationId="{A36CB7BA-3FB1-F7CF-0832-85D786F60C6D}"/>
          </ac:spMkLst>
        </pc:spChg>
        <pc:spChg chg="add del mod">
          <ac:chgData name="Donald Jones" userId="9ed8aacc-4b22-45e3-9cb8-c20e25c5cf07" providerId="ADAL" clId="{B21474EF-023F-2D4D-B11D-EA40B5EB730E}" dt="2022-09-12T11:17:55.677" v="6295" actId="478"/>
          <ac:spMkLst>
            <pc:docMk/>
            <pc:sldMk cId="502164780" sldId="273"/>
            <ac:spMk id="7" creationId="{60072154-489C-3F15-7F74-6147D750A057}"/>
          </ac:spMkLst>
        </pc:spChg>
        <pc:spChg chg="add del mod">
          <ac:chgData name="Donald Jones" userId="9ed8aacc-4b22-45e3-9cb8-c20e25c5cf07" providerId="ADAL" clId="{B21474EF-023F-2D4D-B11D-EA40B5EB730E}" dt="2022-09-12T11:17:55.677" v="6295" actId="478"/>
          <ac:spMkLst>
            <pc:docMk/>
            <pc:sldMk cId="502164780" sldId="273"/>
            <ac:spMk id="8" creationId="{EEF6B473-8AC6-6D57-0DD4-468170201C9D}"/>
          </ac:spMkLst>
        </pc:spChg>
        <pc:spChg chg="add del mod">
          <ac:chgData name="Donald Jones" userId="9ed8aacc-4b22-45e3-9cb8-c20e25c5cf07" providerId="ADAL" clId="{B21474EF-023F-2D4D-B11D-EA40B5EB730E}" dt="2022-09-12T11:17:55.677" v="6295" actId="478"/>
          <ac:spMkLst>
            <pc:docMk/>
            <pc:sldMk cId="502164780" sldId="273"/>
            <ac:spMk id="9" creationId="{3EC53BB3-3A57-F06A-967A-1A4E244C45EA}"/>
          </ac:spMkLst>
        </pc:spChg>
        <pc:spChg chg="add del mod">
          <ac:chgData name="Donald Jones" userId="9ed8aacc-4b22-45e3-9cb8-c20e25c5cf07" providerId="ADAL" clId="{B21474EF-023F-2D4D-B11D-EA40B5EB730E}" dt="2022-09-12T11:17:55.677" v="6295" actId="478"/>
          <ac:spMkLst>
            <pc:docMk/>
            <pc:sldMk cId="502164780" sldId="273"/>
            <ac:spMk id="10" creationId="{F2A1300F-89F1-482D-CBA7-E94EAAF801E9}"/>
          </ac:spMkLst>
        </pc:spChg>
        <pc:spChg chg="add del mod">
          <ac:chgData name="Donald Jones" userId="9ed8aacc-4b22-45e3-9cb8-c20e25c5cf07" providerId="ADAL" clId="{B21474EF-023F-2D4D-B11D-EA40B5EB730E}" dt="2022-09-12T11:17:55.677" v="6295" actId="478"/>
          <ac:spMkLst>
            <pc:docMk/>
            <pc:sldMk cId="502164780" sldId="273"/>
            <ac:spMk id="11" creationId="{E1641491-2E46-6343-DAD9-CB130317A8E0}"/>
          </ac:spMkLst>
        </pc:spChg>
        <pc:spChg chg="add mod">
          <ac:chgData name="Donald Jones" userId="9ed8aacc-4b22-45e3-9cb8-c20e25c5cf07" providerId="ADAL" clId="{B21474EF-023F-2D4D-B11D-EA40B5EB730E}" dt="2022-09-12T11:17:55.677" v="6295" actId="478"/>
          <ac:spMkLst>
            <pc:docMk/>
            <pc:sldMk cId="502164780" sldId="273"/>
            <ac:spMk id="13" creationId="{B0DBB8DF-16EB-FBBE-35C3-F69E79E2AC67}"/>
          </ac:spMkLst>
        </pc:spChg>
        <pc:picChg chg="add del mod">
          <ac:chgData name="Donald Jones" userId="9ed8aacc-4b22-45e3-9cb8-c20e25c5cf07" providerId="ADAL" clId="{B21474EF-023F-2D4D-B11D-EA40B5EB730E}" dt="2022-09-12T11:17:55.677" v="6295" actId="478"/>
          <ac:picMkLst>
            <pc:docMk/>
            <pc:sldMk cId="502164780" sldId="273"/>
            <ac:picMk id="4" creationId="{19177E07-7C6F-9FC8-6C12-0671122606BE}"/>
          </ac:picMkLst>
        </pc:picChg>
        <pc:picChg chg="add del mod">
          <ac:chgData name="Donald Jones" userId="9ed8aacc-4b22-45e3-9cb8-c20e25c5cf07" providerId="ADAL" clId="{B21474EF-023F-2D4D-B11D-EA40B5EB730E}" dt="2022-09-12T11:17:55.677" v="6295" actId="478"/>
          <ac:picMkLst>
            <pc:docMk/>
            <pc:sldMk cId="502164780" sldId="273"/>
            <ac:picMk id="5" creationId="{5D150450-90AB-4A56-8A6A-1B692076C73B}"/>
          </ac:picMkLst>
        </pc:picChg>
      </pc:sldChg>
      <pc:sldChg chg="addSp delSp modSp add mod ord">
        <pc:chgData name="Donald Jones" userId="9ed8aacc-4b22-45e3-9cb8-c20e25c5cf07" providerId="ADAL" clId="{B21474EF-023F-2D4D-B11D-EA40B5EB730E}" dt="2022-09-19T13:38:42.990" v="8121" actId="20578"/>
        <pc:sldMkLst>
          <pc:docMk/>
          <pc:sldMk cId="3870183948" sldId="273"/>
        </pc:sldMkLst>
        <pc:spChg chg="add mod">
          <ac:chgData name="Donald Jones" userId="9ed8aacc-4b22-45e3-9cb8-c20e25c5cf07" providerId="ADAL" clId="{B21474EF-023F-2D4D-B11D-EA40B5EB730E}" dt="2022-09-19T13:34:50.986" v="8085" actId="13926"/>
          <ac:spMkLst>
            <pc:docMk/>
            <pc:sldMk cId="3870183948" sldId="273"/>
            <ac:spMk id="4" creationId="{967E9E57-3D75-BE35-846F-DC07F344965A}"/>
          </ac:spMkLst>
        </pc:spChg>
        <pc:spChg chg="add del mod">
          <ac:chgData name="Donald Jones" userId="9ed8aacc-4b22-45e3-9cb8-c20e25c5cf07" providerId="ADAL" clId="{B21474EF-023F-2D4D-B11D-EA40B5EB730E}" dt="2022-09-19T13:38:40.511" v="8120" actId="478"/>
          <ac:spMkLst>
            <pc:docMk/>
            <pc:sldMk cId="3870183948" sldId="273"/>
            <ac:spMk id="5" creationId="{F9E7B3BB-72BA-F331-3A98-E89FBCB38580}"/>
          </ac:spMkLst>
        </pc:spChg>
        <pc:spChg chg="mod">
          <ac:chgData name="Donald Jones" userId="9ed8aacc-4b22-45e3-9cb8-c20e25c5cf07" providerId="ADAL" clId="{B21474EF-023F-2D4D-B11D-EA40B5EB730E}" dt="2022-09-19T13:33:10.256" v="8047" actId="1076"/>
          <ac:spMkLst>
            <pc:docMk/>
            <pc:sldMk cId="3870183948" sldId="273"/>
            <ac:spMk id="9" creationId="{7D31A242-43FE-0DE3-94F0-99570C1D665E}"/>
          </ac:spMkLst>
        </pc:spChg>
        <pc:spChg chg="mod">
          <ac:chgData name="Donald Jones" userId="9ed8aacc-4b22-45e3-9cb8-c20e25c5cf07" providerId="ADAL" clId="{B21474EF-023F-2D4D-B11D-EA40B5EB730E}" dt="2022-09-19T13:33:14.663" v="8048" actId="1076"/>
          <ac:spMkLst>
            <pc:docMk/>
            <pc:sldMk cId="3870183948" sldId="273"/>
            <ac:spMk id="10" creationId="{14A99AFA-1B26-3B4A-DA72-9B973DF19F29}"/>
          </ac:spMkLst>
        </pc:spChg>
        <pc:spChg chg="mod">
          <ac:chgData name="Donald Jones" userId="9ed8aacc-4b22-45e3-9cb8-c20e25c5cf07" providerId="ADAL" clId="{B21474EF-023F-2D4D-B11D-EA40B5EB730E}" dt="2022-09-19T13:33:19.008" v="8050" actId="1076"/>
          <ac:spMkLst>
            <pc:docMk/>
            <pc:sldMk cId="3870183948" sldId="273"/>
            <ac:spMk id="11" creationId="{606D4971-3FAA-39C2-DD7B-83D2D49A2528}"/>
          </ac:spMkLst>
        </pc:spChg>
        <pc:spChg chg="del">
          <ac:chgData name="Donald Jones" userId="9ed8aacc-4b22-45e3-9cb8-c20e25c5cf07" providerId="ADAL" clId="{B21474EF-023F-2D4D-B11D-EA40B5EB730E}" dt="2022-09-19T13:33:16.112" v="8049" actId="478"/>
          <ac:spMkLst>
            <pc:docMk/>
            <pc:sldMk cId="3870183948" sldId="273"/>
            <ac:spMk id="12" creationId="{D1494CFC-6B97-C1DE-AC87-4E579C2B3779}"/>
          </ac:spMkLst>
        </pc:spChg>
        <pc:spChg chg="del">
          <ac:chgData name="Donald Jones" userId="9ed8aacc-4b22-45e3-9cb8-c20e25c5cf07" providerId="ADAL" clId="{B21474EF-023F-2D4D-B11D-EA40B5EB730E}" dt="2022-09-19T13:32:54.472" v="8042" actId="478"/>
          <ac:spMkLst>
            <pc:docMk/>
            <pc:sldMk cId="3870183948" sldId="273"/>
            <ac:spMk id="19" creationId="{3AF6EA87-20FB-67AA-511A-014754044883}"/>
          </ac:spMkLst>
        </pc:spChg>
        <pc:picChg chg="mod">
          <ac:chgData name="Donald Jones" userId="9ed8aacc-4b22-45e3-9cb8-c20e25c5cf07" providerId="ADAL" clId="{B21474EF-023F-2D4D-B11D-EA40B5EB730E}" dt="2022-09-19T13:33:52.063" v="8065" actId="1076"/>
          <ac:picMkLst>
            <pc:docMk/>
            <pc:sldMk cId="3870183948" sldId="273"/>
            <ac:picMk id="8" creationId="{7836EEDE-B053-CC75-2835-A7DA42032B60}"/>
          </ac:picMkLst>
        </pc:picChg>
        <pc:cxnChg chg="del">
          <ac:chgData name="Donald Jones" userId="9ed8aacc-4b22-45e3-9cb8-c20e25c5cf07" providerId="ADAL" clId="{B21474EF-023F-2D4D-B11D-EA40B5EB730E}" dt="2022-09-19T13:32:56.800" v="8043" actId="478"/>
          <ac:cxnSpMkLst>
            <pc:docMk/>
            <pc:sldMk cId="3870183948" sldId="273"/>
            <ac:cxnSpMk id="14" creationId="{BE96859B-496A-6A12-6351-37028232731E}"/>
          </ac:cxnSpMkLst>
        </pc:cxnChg>
      </pc:sldChg>
      <pc:sldChg chg="delSp modSp add mod ord">
        <pc:chgData name="Donald Jones" userId="9ed8aacc-4b22-45e3-9cb8-c20e25c5cf07" providerId="ADAL" clId="{B21474EF-023F-2D4D-B11D-EA40B5EB730E}" dt="2022-09-19T13:38:46.599" v="8122" actId="20578"/>
        <pc:sldMkLst>
          <pc:docMk/>
          <pc:sldMk cId="3545861888" sldId="274"/>
        </pc:sldMkLst>
        <pc:spChg chg="mod">
          <ac:chgData name="Donald Jones" userId="9ed8aacc-4b22-45e3-9cb8-c20e25c5cf07" providerId="ADAL" clId="{B21474EF-023F-2D4D-B11D-EA40B5EB730E}" dt="2022-09-19T13:36:11.747" v="8098" actId="1076"/>
          <ac:spMkLst>
            <pc:docMk/>
            <pc:sldMk cId="3545861888" sldId="274"/>
            <ac:spMk id="4" creationId="{6F9D53D7-44F9-ADB1-D52F-FF4A5DA171B2}"/>
          </ac:spMkLst>
        </pc:spChg>
        <pc:spChg chg="mod">
          <ac:chgData name="Donald Jones" userId="9ed8aacc-4b22-45e3-9cb8-c20e25c5cf07" providerId="ADAL" clId="{B21474EF-023F-2D4D-B11D-EA40B5EB730E}" dt="2022-09-19T13:36:22.623" v="8102" actId="1076"/>
          <ac:spMkLst>
            <pc:docMk/>
            <pc:sldMk cId="3545861888" sldId="274"/>
            <ac:spMk id="9" creationId="{7D31A242-43FE-0DE3-94F0-99570C1D665E}"/>
          </ac:spMkLst>
        </pc:spChg>
        <pc:spChg chg="mod">
          <ac:chgData name="Donald Jones" userId="9ed8aacc-4b22-45e3-9cb8-c20e25c5cf07" providerId="ADAL" clId="{B21474EF-023F-2D4D-B11D-EA40B5EB730E}" dt="2022-09-19T13:36:35.122" v="8107" actId="1076"/>
          <ac:spMkLst>
            <pc:docMk/>
            <pc:sldMk cId="3545861888" sldId="274"/>
            <ac:spMk id="10" creationId="{14A99AFA-1B26-3B4A-DA72-9B973DF19F29}"/>
          </ac:spMkLst>
        </pc:spChg>
        <pc:spChg chg="mod">
          <ac:chgData name="Donald Jones" userId="9ed8aacc-4b22-45e3-9cb8-c20e25c5cf07" providerId="ADAL" clId="{B21474EF-023F-2D4D-B11D-EA40B5EB730E}" dt="2022-09-19T13:36:41.489" v="8109" actId="1076"/>
          <ac:spMkLst>
            <pc:docMk/>
            <pc:sldMk cId="3545861888" sldId="274"/>
            <ac:spMk id="11" creationId="{606D4971-3FAA-39C2-DD7B-83D2D49A2528}"/>
          </ac:spMkLst>
        </pc:spChg>
        <pc:spChg chg="del">
          <ac:chgData name="Donald Jones" userId="9ed8aacc-4b22-45e3-9cb8-c20e25c5cf07" providerId="ADAL" clId="{B21474EF-023F-2D4D-B11D-EA40B5EB730E}" dt="2022-09-19T13:36:30.611" v="8105" actId="478"/>
          <ac:spMkLst>
            <pc:docMk/>
            <pc:sldMk cId="3545861888" sldId="274"/>
            <ac:spMk id="12" creationId="{D1494CFC-6B97-C1DE-AC87-4E579C2B3779}"/>
          </ac:spMkLst>
        </pc:spChg>
        <pc:spChg chg="del">
          <ac:chgData name="Donald Jones" userId="9ed8aacc-4b22-45e3-9cb8-c20e25c5cf07" providerId="ADAL" clId="{B21474EF-023F-2D4D-B11D-EA40B5EB730E}" dt="2022-09-19T13:36:47.828" v="8110" actId="478"/>
          <ac:spMkLst>
            <pc:docMk/>
            <pc:sldMk cId="3545861888" sldId="274"/>
            <ac:spMk id="18" creationId="{25169DD0-CF5B-84C9-7CEC-43BF61E21DED}"/>
          </ac:spMkLst>
        </pc:spChg>
        <pc:spChg chg="del">
          <ac:chgData name="Donald Jones" userId="9ed8aacc-4b22-45e3-9cb8-c20e25c5cf07" providerId="ADAL" clId="{B21474EF-023F-2D4D-B11D-EA40B5EB730E}" dt="2022-09-19T13:36:17.372" v="8100" actId="478"/>
          <ac:spMkLst>
            <pc:docMk/>
            <pc:sldMk cId="3545861888" sldId="274"/>
            <ac:spMk id="19" creationId="{3AF6EA87-20FB-67AA-511A-014754044883}"/>
          </ac:spMkLst>
        </pc:spChg>
        <pc:picChg chg="mod">
          <ac:chgData name="Donald Jones" userId="9ed8aacc-4b22-45e3-9cb8-c20e25c5cf07" providerId="ADAL" clId="{B21474EF-023F-2D4D-B11D-EA40B5EB730E}" dt="2022-09-19T13:36:04.220" v="8089" actId="14826"/>
          <ac:picMkLst>
            <pc:docMk/>
            <pc:sldMk cId="3545861888" sldId="274"/>
            <ac:picMk id="8" creationId="{7836EEDE-B053-CC75-2835-A7DA42032B60}"/>
          </ac:picMkLst>
        </pc:picChg>
        <pc:cxnChg chg="del">
          <ac:chgData name="Donald Jones" userId="9ed8aacc-4b22-45e3-9cb8-c20e25c5cf07" providerId="ADAL" clId="{B21474EF-023F-2D4D-B11D-EA40B5EB730E}" dt="2022-09-19T13:36:15.148" v="8099" actId="478"/>
          <ac:cxnSpMkLst>
            <pc:docMk/>
            <pc:sldMk cId="3545861888" sldId="274"/>
            <ac:cxnSpMk id="14" creationId="{BE96859B-496A-6A12-6351-37028232731E}"/>
          </ac:cxnSpMkLst>
        </pc:cxnChg>
      </pc:sldChg>
      <pc:sldChg chg="addSp modSp add mod modAnim">
        <pc:chgData name="Donald Jones" userId="9ed8aacc-4b22-45e3-9cb8-c20e25c5cf07" providerId="ADAL" clId="{B21474EF-023F-2D4D-B11D-EA40B5EB730E}" dt="2022-09-19T14:29:02.963" v="8611" actId="14826"/>
        <pc:sldMkLst>
          <pc:docMk/>
          <pc:sldMk cId="183032256" sldId="275"/>
        </pc:sldMkLst>
        <pc:spChg chg="mod">
          <ac:chgData name="Donald Jones" userId="9ed8aacc-4b22-45e3-9cb8-c20e25c5cf07" providerId="ADAL" clId="{B21474EF-023F-2D4D-B11D-EA40B5EB730E}" dt="2022-09-19T13:53:47.015" v="8466" actId="1076"/>
          <ac:spMkLst>
            <pc:docMk/>
            <pc:sldMk cId="183032256" sldId="275"/>
            <ac:spMk id="5" creationId="{C40051FD-7B8F-F15D-C649-63E751BA258C}"/>
          </ac:spMkLst>
        </pc:spChg>
        <pc:spChg chg="mod">
          <ac:chgData name="Donald Jones" userId="9ed8aacc-4b22-45e3-9cb8-c20e25c5cf07" providerId="ADAL" clId="{B21474EF-023F-2D4D-B11D-EA40B5EB730E}" dt="2022-09-19T13:53:43.931" v="8465" actId="1076"/>
          <ac:spMkLst>
            <pc:docMk/>
            <pc:sldMk cId="183032256" sldId="275"/>
            <ac:spMk id="7" creationId="{16B9E42A-614A-6812-F77E-DA9334803304}"/>
          </ac:spMkLst>
        </pc:spChg>
        <pc:spChg chg="mod">
          <ac:chgData name="Donald Jones" userId="9ed8aacc-4b22-45e3-9cb8-c20e25c5cf07" providerId="ADAL" clId="{B21474EF-023F-2D4D-B11D-EA40B5EB730E}" dt="2022-09-19T14:06:23.983" v="8595" actId="1076"/>
          <ac:spMkLst>
            <pc:docMk/>
            <pc:sldMk cId="183032256" sldId="275"/>
            <ac:spMk id="9" creationId="{295074E8-E2AC-EFA7-C278-88B895D50C33}"/>
          </ac:spMkLst>
        </pc:spChg>
        <pc:spChg chg="add mod">
          <ac:chgData name="Donald Jones" userId="9ed8aacc-4b22-45e3-9cb8-c20e25c5cf07" providerId="ADAL" clId="{B21474EF-023F-2D4D-B11D-EA40B5EB730E}" dt="2022-09-19T13:55:09.748" v="8467"/>
          <ac:spMkLst>
            <pc:docMk/>
            <pc:sldMk cId="183032256" sldId="275"/>
            <ac:spMk id="11" creationId="{672D5F30-BF90-4537-5EBF-756953A175EA}"/>
          </ac:spMkLst>
        </pc:spChg>
        <pc:spChg chg="mod">
          <ac:chgData name="Donald Jones" userId="9ed8aacc-4b22-45e3-9cb8-c20e25c5cf07" providerId="ADAL" clId="{B21474EF-023F-2D4D-B11D-EA40B5EB730E}" dt="2022-09-19T13:53:30.817" v="8463" actId="1036"/>
          <ac:spMkLst>
            <pc:docMk/>
            <pc:sldMk cId="183032256" sldId="275"/>
            <ac:spMk id="12" creationId="{EEB4A6BF-BC47-C2C5-65C5-53F9D70C04A7}"/>
          </ac:spMkLst>
        </pc:spChg>
        <pc:spChg chg="mod">
          <ac:chgData name="Donald Jones" userId="9ed8aacc-4b22-45e3-9cb8-c20e25c5cf07" providerId="ADAL" clId="{B21474EF-023F-2D4D-B11D-EA40B5EB730E}" dt="2022-09-19T13:53:36.940" v="8464" actId="1076"/>
          <ac:spMkLst>
            <pc:docMk/>
            <pc:sldMk cId="183032256" sldId="275"/>
            <ac:spMk id="13" creationId="{08BF665F-9F3D-FE30-5122-A84C836BF67A}"/>
          </ac:spMkLst>
        </pc:spChg>
        <pc:spChg chg="add mod">
          <ac:chgData name="Donald Jones" userId="9ed8aacc-4b22-45e3-9cb8-c20e25c5cf07" providerId="ADAL" clId="{B21474EF-023F-2D4D-B11D-EA40B5EB730E}" dt="2022-09-19T14:07:46.798" v="8610" actId="20577"/>
          <ac:spMkLst>
            <pc:docMk/>
            <pc:sldMk cId="183032256" sldId="275"/>
            <ac:spMk id="14" creationId="{F2651681-0EFC-00D6-C212-865C358225F5}"/>
          </ac:spMkLst>
        </pc:spChg>
        <pc:spChg chg="add mod">
          <ac:chgData name="Donald Jones" userId="9ed8aacc-4b22-45e3-9cb8-c20e25c5cf07" providerId="ADAL" clId="{B21474EF-023F-2D4D-B11D-EA40B5EB730E}" dt="2022-09-19T14:07:23.555" v="8600" actId="20577"/>
          <ac:spMkLst>
            <pc:docMk/>
            <pc:sldMk cId="183032256" sldId="275"/>
            <ac:spMk id="16" creationId="{6A961449-8598-EF22-B46C-53B37702E7CA}"/>
          </ac:spMkLst>
        </pc:spChg>
        <pc:picChg chg="mod">
          <ac:chgData name="Donald Jones" userId="9ed8aacc-4b22-45e3-9cb8-c20e25c5cf07" providerId="ADAL" clId="{B21474EF-023F-2D4D-B11D-EA40B5EB730E}" dt="2022-09-19T14:29:02.963" v="8611" actId="14826"/>
          <ac:picMkLst>
            <pc:docMk/>
            <pc:sldMk cId="183032256" sldId="275"/>
            <ac:picMk id="4" creationId="{57FC3427-1033-4677-BDFB-6FBC2EDBC475}"/>
          </ac:picMkLst>
        </pc:picChg>
        <pc:cxnChg chg="mod">
          <ac:chgData name="Donald Jones" userId="9ed8aacc-4b22-45e3-9cb8-c20e25c5cf07" providerId="ADAL" clId="{B21474EF-023F-2D4D-B11D-EA40B5EB730E}" dt="2022-09-19T14:06:19.594" v="8594" actId="1076"/>
          <ac:cxnSpMkLst>
            <pc:docMk/>
            <pc:sldMk cId="183032256" sldId="275"/>
            <ac:cxnSpMk id="8" creationId="{6CFF4808-BB84-B31C-978B-5DCD7C6FDAAA}"/>
          </ac:cxnSpMkLst>
        </pc:cxnChg>
        <pc:cxnChg chg="add mod">
          <ac:chgData name="Donald Jones" userId="9ed8aacc-4b22-45e3-9cb8-c20e25c5cf07" providerId="ADAL" clId="{B21474EF-023F-2D4D-B11D-EA40B5EB730E}" dt="2022-09-19T14:06:40.269" v="8597" actId="14100"/>
          <ac:cxnSpMkLst>
            <pc:docMk/>
            <pc:sldMk cId="183032256" sldId="275"/>
            <ac:cxnSpMk id="15" creationId="{81F0F8CE-211D-9B4B-D54D-96A69BDB678B}"/>
          </ac:cxnSpMkLst>
        </pc:cxnChg>
      </pc:sldChg>
      <pc:sldChg chg="modSp new del mod">
        <pc:chgData name="Donald Jones" userId="9ed8aacc-4b22-45e3-9cb8-c20e25c5cf07" providerId="ADAL" clId="{B21474EF-023F-2D4D-B11D-EA40B5EB730E}" dt="2022-09-19T13:38:10.362" v="8118" actId="2696"/>
        <pc:sldMkLst>
          <pc:docMk/>
          <pc:sldMk cId="3515341953" sldId="275"/>
        </pc:sldMkLst>
        <pc:spChg chg="mod">
          <ac:chgData name="Donald Jones" userId="9ed8aacc-4b22-45e3-9cb8-c20e25c5cf07" providerId="ADAL" clId="{B21474EF-023F-2D4D-B11D-EA40B5EB730E}" dt="2022-09-19T13:38:03.444" v="8117" actId="20577"/>
          <ac:spMkLst>
            <pc:docMk/>
            <pc:sldMk cId="3515341953" sldId="275"/>
            <ac:spMk id="2" creationId="{440FF845-C30E-C786-C2DA-92BBFEAADB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FE98A-18F8-CF41-9CCD-15BC6106C652}" type="datetimeFigureOut">
              <a:rPr lang="en-US" smtClean="0"/>
              <a:t>9/16/22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809B9-C36C-3E4F-88F3-81D21634EB72}" type="slidenum">
              <a:rPr lang="en-US" smtClean="0"/>
              <a:t>‹#›</a:t>
            </a:fld>
            <a:endParaRPr lang="en-US"/>
          </a:p>
        </p:txBody>
      </p:sp>
    </p:spTree>
    <p:extLst>
      <p:ext uri="{BB962C8B-B14F-4D97-AF65-F5344CB8AC3E}">
        <p14:creationId xmlns:p14="http://schemas.microsoft.com/office/powerpoint/2010/main" val="280905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8CE-761A-8DE0-A5E5-415E5BF96C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42E1E1-F06D-6BB4-778D-CCF25C011A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40DBC1-8830-1993-51E7-A6920A5423D1}"/>
              </a:ext>
            </a:extLst>
          </p:cNvPr>
          <p:cNvSpPr>
            <a:spLocks noGrp="1"/>
          </p:cNvSpPr>
          <p:nvPr>
            <p:ph type="dt" sz="half" idx="10"/>
          </p:nvPr>
        </p:nvSpPr>
        <p:spPr/>
        <p:txBody>
          <a:bodyPr/>
          <a:lstStyle/>
          <a:p>
            <a:fld id="{FEB97825-6AA7-F745-89B5-9B8974A1786B}" type="datetime1">
              <a:rPr lang="en-US" smtClean="0"/>
              <a:t>9/16/22</a:t>
            </a:fld>
            <a:endParaRPr lang="en-US"/>
          </a:p>
        </p:txBody>
      </p:sp>
      <p:sp>
        <p:nvSpPr>
          <p:cNvPr id="5" name="Footer Placeholder 4">
            <a:extLst>
              <a:ext uri="{FF2B5EF4-FFF2-40B4-BE49-F238E27FC236}">
                <a16:creationId xmlns:a16="http://schemas.microsoft.com/office/drawing/2014/main" id="{BFEBF70D-64E8-3EF5-3F35-54495E360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9B04F-08D1-56A1-AA3D-214874AD841E}"/>
              </a:ext>
            </a:extLst>
          </p:cNvPr>
          <p:cNvSpPr>
            <a:spLocks noGrp="1"/>
          </p:cNvSpPr>
          <p:nvPr>
            <p:ph type="sldNum" sz="quarter" idx="12"/>
          </p:nvPr>
        </p:nvSpPr>
        <p:spPr/>
        <p:txBody>
          <a:bodyPr/>
          <a:lstStyle/>
          <a:p>
            <a:fld id="{095FAB43-9E4B-7046-BAF5-2A19DD648269}" type="slidenum">
              <a:rPr lang="en-US" smtClean="0"/>
              <a:t>‹#›</a:t>
            </a:fld>
            <a:endParaRPr lang="en-US"/>
          </a:p>
        </p:txBody>
      </p:sp>
    </p:spTree>
    <p:extLst>
      <p:ext uri="{BB962C8B-B14F-4D97-AF65-F5344CB8AC3E}">
        <p14:creationId xmlns:p14="http://schemas.microsoft.com/office/powerpoint/2010/main" val="280091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A916-45B0-A72D-57A4-7B159AAEA3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D3F851-6703-471C-9EE7-A5E3087BE9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8CEB8-BA5E-3AD9-6815-EE03AF5719F6}"/>
              </a:ext>
            </a:extLst>
          </p:cNvPr>
          <p:cNvSpPr>
            <a:spLocks noGrp="1"/>
          </p:cNvSpPr>
          <p:nvPr>
            <p:ph type="dt" sz="half" idx="10"/>
          </p:nvPr>
        </p:nvSpPr>
        <p:spPr/>
        <p:txBody>
          <a:bodyPr/>
          <a:lstStyle/>
          <a:p>
            <a:fld id="{025093B5-B914-B844-B684-8C59280E9A35}" type="datetime1">
              <a:rPr lang="en-US" smtClean="0"/>
              <a:t>9/16/22</a:t>
            </a:fld>
            <a:endParaRPr lang="en-US"/>
          </a:p>
        </p:txBody>
      </p:sp>
      <p:sp>
        <p:nvSpPr>
          <p:cNvPr id="5" name="Footer Placeholder 4">
            <a:extLst>
              <a:ext uri="{FF2B5EF4-FFF2-40B4-BE49-F238E27FC236}">
                <a16:creationId xmlns:a16="http://schemas.microsoft.com/office/drawing/2014/main" id="{EA38D009-C9F4-1A4E-55D2-05C3065A8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48F6E-0E04-E4D0-4736-72A4BE02E44C}"/>
              </a:ext>
            </a:extLst>
          </p:cNvPr>
          <p:cNvSpPr>
            <a:spLocks noGrp="1"/>
          </p:cNvSpPr>
          <p:nvPr>
            <p:ph type="sldNum" sz="quarter" idx="12"/>
          </p:nvPr>
        </p:nvSpPr>
        <p:spPr/>
        <p:txBody>
          <a:bodyPr/>
          <a:lstStyle/>
          <a:p>
            <a:fld id="{095FAB43-9E4B-7046-BAF5-2A19DD648269}" type="slidenum">
              <a:rPr lang="en-US" smtClean="0"/>
              <a:t>‹#›</a:t>
            </a:fld>
            <a:endParaRPr lang="en-US"/>
          </a:p>
        </p:txBody>
      </p:sp>
    </p:spTree>
    <p:extLst>
      <p:ext uri="{BB962C8B-B14F-4D97-AF65-F5344CB8AC3E}">
        <p14:creationId xmlns:p14="http://schemas.microsoft.com/office/powerpoint/2010/main" val="188021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C90ADE-17F4-20EB-2A00-4309413755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776AA2-FB64-76DD-611B-B81B83956F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1B72B-05EA-FAF6-C74C-6319EC060214}"/>
              </a:ext>
            </a:extLst>
          </p:cNvPr>
          <p:cNvSpPr>
            <a:spLocks noGrp="1"/>
          </p:cNvSpPr>
          <p:nvPr>
            <p:ph type="dt" sz="half" idx="10"/>
          </p:nvPr>
        </p:nvSpPr>
        <p:spPr/>
        <p:txBody>
          <a:bodyPr/>
          <a:lstStyle/>
          <a:p>
            <a:fld id="{710136A9-C852-FF45-A43E-0262AF907AA8}" type="datetime1">
              <a:rPr lang="en-US" smtClean="0"/>
              <a:t>9/16/22</a:t>
            </a:fld>
            <a:endParaRPr lang="en-US"/>
          </a:p>
        </p:txBody>
      </p:sp>
      <p:sp>
        <p:nvSpPr>
          <p:cNvPr id="5" name="Footer Placeholder 4">
            <a:extLst>
              <a:ext uri="{FF2B5EF4-FFF2-40B4-BE49-F238E27FC236}">
                <a16:creationId xmlns:a16="http://schemas.microsoft.com/office/drawing/2014/main" id="{9F11A515-D667-F6A6-928F-CEFF3C067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7D051-FF12-6F43-BF6C-6C3F2AD86FF1}"/>
              </a:ext>
            </a:extLst>
          </p:cNvPr>
          <p:cNvSpPr>
            <a:spLocks noGrp="1"/>
          </p:cNvSpPr>
          <p:nvPr>
            <p:ph type="sldNum" sz="quarter" idx="12"/>
          </p:nvPr>
        </p:nvSpPr>
        <p:spPr/>
        <p:txBody>
          <a:bodyPr/>
          <a:lstStyle/>
          <a:p>
            <a:fld id="{095FAB43-9E4B-7046-BAF5-2A19DD648269}" type="slidenum">
              <a:rPr lang="en-US" smtClean="0"/>
              <a:t>‹#›</a:t>
            </a:fld>
            <a:endParaRPr lang="en-US"/>
          </a:p>
        </p:txBody>
      </p:sp>
    </p:spTree>
    <p:extLst>
      <p:ext uri="{BB962C8B-B14F-4D97-AF65-F5344CB8AC3E}">
        <p14:creationId xmlns:p14="http://schemas.microsoft.com/office/powerpoint/2010/main" val="426682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C7C1-D4F8-E1AD-D404-E43EE380B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9E8BA-9926-DD84-272D-C5E9AA705B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BAD89-AD69-13E1-BCAC-710F45564CE3}"/>
              </a:ext>
            </a:extLst>
          </p:cNvPr>
          <p:cNvSpPr>
            <a:spLocks noGrp="1"/>
          </p:cNvSpPr>
          <p:nvPr>
            <p:ph type="dt" sz="half" idx="10"/>
          </p:nvPr>
        </p:nvSpPr>
        <p:spPr/>
        <p:txBody>
          <a:bodyPr/>
          <a:lstStyle/>
          <a:p>
            <a:fld id="{8ED2860D-A6D6-964C-9294-BB1C5E0D7344}" type="datetime1">
              <a:rPr lang="en-US" smtClean="0"/>
              <a:t>9/16/22</a:t>
            </a:fld>
            <a:endParaRPr lang="en-US"/>
          </a:p>
        </p:txBody>
      </p:sp>
      <p:sp>
        <p:nvSpPr>
          <p:cNvPr id="5" name="Footer Placeholder 4">
            <a:extLst>
              <a:ext uri="{FF2B5EF4-FFF2-40B4-BE49-F238E27FC236}">
                <a16:creationId xmlns:a16="http://schemas.microsoft.com/office/drawing/2014/main" id="{E8537AA4-0653-DC89-36DD-E90436313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DC2DD-D673-7DB7-469B-E0BD5DC3C711}"/>
              </a:ext>
            </a:extLst>
          </p:cNvPr>
          <p:cNvSpPr>
            <a:spLocks noGrp="1"/>
          </p:cNvSpPr>
          <p:nvPr>
            <p:ph type="sldNum" sz="quarter" idx="12"/>
          </p:nvPr>
        </p:nvSpPr>
        <p:spPr/>
        <p:txBody>
          <a:bodyPr/>
          <a:lstStyle/>
          <a:p>
            <a:fld id="{095FAB43-9E4B-7046-BAF5-2A19DD648269}" type="slidenum">
              <a:rPr lang="en-US" smtClean="0"/>
              <a:t>‹#›</a:t>
            </a:fld>
            <a:endParaRPr lang="en-US"/>
          </a:p>
        </p:txBody>
      </p:sp>
    </p:spTree>
    <p:extLst>
      <p:ext uri="{BB962C8B-B14F-4D97-AF65-F5344CB8AC3E}">
        <p14:creationId xmlns:p14="http://schemas.microsoft.com/office/powerpoint/2010/main" val="216488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500B0-6A06-EFCC-AC9E-317EE6E57D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E13654-5D92-5EDE-33DD-186B5F69B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6F6BBF-D883-9264-0564-665BE2845246}"/>
              </a:ext>
            </a:extLst>
          </p:cNvPr>
          <p:cNvSpPr>
            <a:spLocks noGrp="1"/>
          </p:cNvSpPr>
          <p:nvPr>
            <p:ph type="dt" sz="half" idx="10"/>
          </p:nvPr>
        </p:nvSpPr>
        <p:spPr/>
        <p:txBody>
          <a:bodyPr/>
          <a:lstStyle/>
          <a:p>
            <a:fld id="{FA4323B1-4496-9E4B-BB70-9CFDBAA0C0BE}" type="datetime1">
              <a:rPr lang="en-US" smtClean="0"/>
              <a:t>9/16/22</a:t>
            </a:fld>
            <a:endParaRPr lang="en-US"/>
          </a:p>
        </p:txBody>
      </p:sp>
      <p:sp>
        <p:nvSpPr>
          <p:cNvPr id="5" name="Footer Placeholder 4">
            <a:extLst>
              <a:ext uri="{FF2B5EF4-FFF2-40B4-BE49-F238E27FC236}">
                <a16:creationId xmlns:a16="http://schemas.microsoft.com/office/drawing/2014/main" id="{D7272EFF-3D69-A9BE-1A6C-8F6249E78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DF352-4D77-59B8-249D-3271DDA09E11}"/>
              </a:ext>
            </a:extLst>
          </p:cNvPr>
          <p:cNvSpPr>
            <a:spLocks noGrp="1"/>
          </p:cNvSpPr>
          <p:nvPr>
            <p:ph type="sldNum" sz="quarter" idx="12"/>
          </p:nvPr>
        </p:nvSpPr>
        <p:spPr/>
        <p:txBody>
          <a:bodyPr/>
          <a:lstStyle/>
          <a:p>
            <a:fld id="{095FAB43-9E4B-7046-BAF5-2A19DD648269}" type="slidenum">
              <a:rPr lang="en-US" smtClean="0"/>
              <a:t>‹#›</a:t>
            </a:fld>
            <a:endParaRPr lang="en-US"/>
          </a:p>
        </p:txBody>
      </p:sp>
    </p:spTree>
    <p:extLst>
      <p:ext uri="{BB962C8B-B14F-4D97-AF65-F5344CB8AC3E}">
        <p14:creationId xmlns:p14="http://schemas.microsoft.com/office/powerpoint/2010/main" val="419240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87FA-EB6B-D9E0-D5EE-426C33D85A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22535F-E0E9-93E1-E5EF-B12D0B482C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D23BAE-DD98-99F7-7169-C56E60BA6C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71FAE-874E-F6D9-ADE7-480855060A6D}"/>
              </a:ext>
            </a:extLst>
          </p:cNvPr>
          <p:cNvSpPr>
            <a:spLocks noGrp="1"/>
          </p:cNvSpPr>
          <p:nvPr>
            <p:ph type="dt" sz="half" idx="10"/>
          </p:nvPr>
        </p:nvSpPr>
        <p:spPr/>
        <p:txBody>
          <a:bodyPr/>
          <a:lstStyle/>
          <a:p>
            <a:fld id="{DBFE220E-A8D6-C043-BEBF-974DFDFE858D}" type="datetime1">
              <a:rPr lang="en-US" smtClean="0"/>
              <a:t>9/16/22</a:t>
            </a:fld>
            <a:endParaRPr lang="en-US"/>
          </a:p>
        </p:txBody>
      </p:sp>
      <p:sp>
        <p:nvSpPr>
          <p:cNvPr id="6" name="Footer Placeholder 5">
            <a:extLst>
              <a:ext uri="{FF2B5EF4-FFF2-40B4-BE49-F238E27FC236}">
                <a16:creationId xmlns:a16="http://schemas.microsoft.com/office/drawing/2014/main" id="{D071DBC0-64B4-F235-F4AB-C4C479DC9C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00190-7001-B5AE-6485-6A4EC5C3A408}"/>
              </a:ext>
            </a:extLst>
          </p:cNvPr>
          <p:cNvSpPr>
            <a:spLocks noGrp="1"/>
          </p:cNvSpPr>
          <p:nvPr>
            <p:ph type="sldNum" sz="quarter" idx="12"/>
          </p:nvPr>
        </p:nvSpPr>
        <p:spPr/>
        <p:txBody>
          <a:bodyPr/>
          <a:lstStyle/>
          <a:p>
            <a:fld id="{095FAB43-9E4B-7046-BAF5-2A19DD648269}" type="slidenum">
              <a:rPr lang="en-US" smtClean="0"/>
              <a:t>‹#›</a:t>
            </a:fld>
            <a:endParaRPr lang="en-US"/>
          </a:p>
        </p:txBody>
      </p:sp>
    </p:spTree>
    <p:extLst>
      <p:ext uri="{BB962C8B-B14F-4D97-AF65-F5344CB8AC3E}">
        <p14:creationId xmlns:p14="http://schemas.microsoft.com/office/powerpoint/2010/main" val="316038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E568C-36EC-73B2-05C9-474A2542C1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12C30A-1CC2-F019-3F85-5787496846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83375F-A3FF-92C6-B808-782B89F458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BB1F70-8276-4861-B616-CEC2712226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FEB81-3849-C316-3BDF-74DB9DB477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9FFB5A-A87E-18EA-7D51-DEA9C5AFE478}"/>
              </a:ext>
            </a:extLst>
          </p:cNvPr>
          <p:cNvSpPr>
            <a:spLocks noGrp="1"/>
          </p:cNvSpPr>
          <p:nvPr>
            <p:ph type="dt" sz="half" idx="10"/>
          </p:nvPr>
        </p:nvSpPr>
        <p:spPr/>
        <p:txBody>
          <a:bodyPr/>
          <a:lstStyle/>
          <a:p>
            <a:fld id="{821FE578-1D6D-7843-8FC7-92A946693FD5}" type="datetime1">
              <a:rPr lang="en-US" smtClean="0"/>
              <a:t>9/16/22</a:t>
            </a:fld>
            <a:endParaRPr lang="en-US"/>
          </a:p>
        </p:txBody>
      </p:sp>
      <p:sp>
        <p:nvSpPr>
          <p:cNvPr id="8" name="Footer Placeholder 7">
            <a:extLst>
              <a:ext uri="{FF2B5EF4-FFF2-40B4-BE49-F238E27FC236}">
                <a16:creationId xmlns:a16="http://schemas.microsoft.com/office/drawing/2014/main" id="{A590D03E-C199-530C-29B9-5E1AFBE4CF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094493-2FEE-69CB-821A-15F400017784}"/>
              </a:ext>
            </a:extLst>
          </p:cNvPr>
          <p:cNvSpPr>
            <a:spLocks noGrp="1"/>
          </p:cNvSpPr>
          <p:nvPr>
            <p:ph type="sldNum" sz="quarter" idx="12"/>
          </p:nvPr>
        </p:nvSpPr>
        <p:spPr/>
        <p:txBody>
          <a:bodyPr/>
          <a:lstStyle/>
          <a:p>
            <a:fld id="{095FAB43-9E4B-7046-BAF5-2A19DD648269}" type="slidenum">
              <a:rPr lang="en-US" smtClean="0"/>
              <a:t>‹#›</a:t>
            </a:fld>
            <a:endParaRPr lang="en-US"/>
          </a:p>
        </p:txBody>
      </p:sp>
    </p:spTree>
    <p:extLst>
      <p:ext uri="{BB962C8B-B14F-4D97-AF65-F5344CB8AC3E}">
        <p14:creationId xmlns:p14="http://schemas.microsoft.com/office/powerpoint/2010/main" val="414410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4547-DE55-628D-8158-556F81604D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D400EC-06D2-3691-1A3A-A75043D6EB5F}"/>
              </a:ext>
            </a:extLst>
          </p:cNvPr>
          <p:cNvSpPr>
            <a:spLocks noGrp="1"/>
          </p:cNvSpPr>
          <p:nvPr>
            <p:ph type="dt" sz="half" idx="10"/>
          </p:nvPr>
        </p:nvSpPr>
        <p:spPr/>
        <p:txBody>
          <a:bodyPr/>
          <a:lstStyle/>
          <a:p>
            <a:fld id="{67056003-2CF3-C249-BB2E-3308268E3EFC}" type="datetime1">
              <a:rPr lang="en-US" smtClean="0"/>
              <a:t>9/16/22</a:t>
            </a:fld>
            <a:endParaRPr lang="en-US"/>
          </a:p>
        </p:txBody>
      </p:sp>
      <p:sp>
        <p:nvSpPr>
          <p:cNvPr id="4" name="Footer Placeholder 3">
            <a:extLst>
              <a:ext uri="{FF2B5EF4-FFF2-40B4-BE49-F238E27FC236}">
                <a16:creationId xmlns:a16="http://schemas.microsoft.com/office/drawing/2014/main" id="{BCD7CB6E-8091-32A9-424D-729A44D910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6D4C4C-5AAA-4723-7B88-0C86E2B1D790}"/>
              </a:ext>
            </a:extLst>
          </p:cNvPr>
          <p:cNvSpPr>
            <a:spLocks noGrp="1"/>
          </p:cNvSpPr>
          <p:nvPr>
            <p:ph type="sldNum" sz="quarter" idx="12"/>
          </p:nvPr>
        </p:nvSpPr>
        <p:spPr/>
        <p:txBody>
          <a:bodyPr/>
          <a:lstStyle/>
          <a:p>
            <a:fld id="{095FAB43-9E4B-7046-BAF5-2A19DD648269}" type="slidenum">
              <a:rPr lang="en-US" smtClean="0"/>
              <a:t>‹#›</a:t>
            </a:fld>
            <a:endParaRPr lang="en-US"/>
          </a:p>
        </p:txBody>
      </p:sp>
    </p:spTree>
    <p:extLst>
      <p:ext uri="{BB962C8B-B14F-4D97-AF65-F5344CB8AC3E}">
        <p14:creationId xmlns:p14="http://schemas.microsoft.com/office/powerpoint/2010/main" val="390518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521964-A25E-A602-34E2-0332DFA65D82}"/>
              </a:ext>
            </a:extLst>
          </p:cNvPr>
          <p:cNvSpPr>
            <a:spLocks noGrp="1"/>
          </p:cNvSpPr>
          <p:nvPr>
            <p:ph type="dt" sz="half" idx="10"/>
          </p:nvPr>
        </p:nvSpPr>
        <p:spPr/>
        <p:txBody>
          <a:bodyPr/>
          <a:lstStyle/>
          <a:p>
            <a:fld id="{746E3ED1-2DED-7144-8F15-017AAE18E1B2}" type="datetime1">
              <a:rPr lang="en-US" smtClean="0"/>
              <a:t>9/16/22</a:t>
            </a:fld>
            <a:endParaRPr lang="en-US"/>
          </a:p>
        </p:txBody>
      </p:sp>
      <p:sp>
        <p:nvSpPr>
          <p:cNvPr id="3" name="Footer Placeholder 2">
            <a:extLst>
              <a:ext uri="{FF2B5EF4-FFF2-40B4-BE49-F238E27FC236}">
                <a16:creationId xmlns:a16="http://schemas.microsoft.com/office/drawing/2014/main" id="{D1A26619-02AC-7EF1-A06E-136F827572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373361-0D1E-1086-A72F-E2312404E90A}"/>
              </a:ext>
            </a:extLst>
          </p:cNvPr>
          <p:cNvSpPr>
            <a:spLocks noGrp="1"/>
          </p:cNvSpPr>
          <p:nvPr>
            <p:ph type="sldNum" sz="quarter" idx="12"/>
          </p:nvPr>
        </p:nvSpPr>
        <p:spPr/>
        <p:txBody>
          <a:bodyPr/>
          <a:lstStyle/>
          <a:p>
            <a:fld id="{095FAB43-9E4B-7046-BAF5-2A19DD648269}" type="slidenum">
              <a:rPr lang="en-US" smtClean="0"/>
              <a:t>‹#›</a:t>
            </a:fld>
            <a:endParaRPr lang="en-US"/>
          </a:p>
        </p:txBody>
      </p:sp>
    </p:spTree>
    <p:extLst>
      <p:ext uri="{BB962C8B-B14F-4D97-AF65-F5344CB8AC3E}">
        <p14:creationId xmlns:p14="http://schemas.microsoft.com/office/powerpoint/2010/main" val="200765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F853-9E9E-AA2F-03BE-E2CFB5E3E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DA459D-6986-8863-52E3-A2ED58D3A3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74F527-C282-B503-5BD5-234809B10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C32E74-ACA3-3361-F013-86FBE4795959}"/>
              </a:ext>
            </a:extLst>
          </p:cNvPr>
          <p:cNvSpPr>
            <a:spLocks noGrp="1"/>
          </p:cNvSpPr>
          <p:nvPr>
            <p:ph type="dt" sz="half" idx="10"/>
          </p:nvPr>
        </p:nvSpPr>
        <p:spPr/>
        <p:txBody>
          <a:bodyPr/>
          <a:lstStyle/>
          <a:p>
            <a:fld id="{A071D717-4EED-B543-89ED-2B8D4FCBC5FC}" type="datetime1">
              <a:rPr lang="en-US" smtClean="0"/>
              <a:t>9/16/22</a:t>
            </a:fld>
            <a:endParaRPr lang="en-US"/>
          </a:p>
        </p:txBody>
      </p:sp>
      <p:sp>
        <p:nvSpPr>
          <p:cNvPr id="6" name="Footer Placeholder 5">
            <a:extLst>
              <a:ext uri="{FF2B5EF4-FFF2-40B4-BE49-F238E27FC236}">
                <a16:creationId xmlns:a16="http://schemas.microsoft.com/office/drawing/2014/main" id="{82B2F019-1A6F-A038-2702-1506AFBBD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EFF31-4F65-5319-B81E-8741B425A993}"/>
              </a:ext>
            </a:extLst>
          </p:cNvPr>
          <p:cNvSpPr>
            <a:spLocks noGrp="1"/>
          </p:cNvSpPr>
          <p:nvPr>
            <p:ph type="sldNum" sz="quarter" idx="12"/>
          </p:nvPr>
        </p:nvSpPr>
        <p:spPr/>
        <p:txBody>
          <a:bodyPr/>
          <a:lstStyle/>
          <a:p>
            <a:fld id="{095FAB43-9E4B-7046-BAF5-2A19DD648269}" type="slidenum">
              <a:rPr lang="en-US" smtClean="0"/>
              <a:t>‹#›</a:t>
            </a:fld>
            <a:endParaRPr lang="en-US"/>
          </a:p>
        </p:txBody>
      </p:sp>
    </p:spTree>
    <p:extLst>
      <p:ext uri="{BB962C8B-B14F-4D97-AF65-F5344CB8AC3E}">
        <p14:creationId xmlns:p14="http://schemas.microsoft.com/office/powerpoint/2010/main" val="30865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73FC-9348-B825-8B50-0486C732C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633D07-DFA4-7BDC-6609-C83F407747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AD679A-B6E8-A2E7-ABE8-8F8681909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81C721-829B-AD1A-1603-9A7A74CCAE38}"/>
              </a:ext>
            </a:extLst>
          </p:cNvPr>
          <p:cNvSpPr>
            <a:spLocks noGrp="1"/>
          </p:cNvSpPr>
          <p:nvPr>
            <p:ph type="dt" sz="half" idx="10"/>
          </p:nvPr>
        </p:nvSpPr>
        <p:spPr/>
        <p:txBody>
          <a:bodyPr/>
          <a:lstStyle/>
          <a:p>
            <a:fld id="{5BF58692-0AF6-B942-9091-C88E0B3C366B}" type="datetime1">
              <a:rPr lang="en-US" smtClean="0"/>
              <a:t>9/16/22</a:t>
            </a:fld>
            <a:endParaRPr lang="en-US"/>
          </a:p>
        </p:txBody>
      </p:sp>
      <p:sp>
        <p:nvSpPr>
          <p:cNvPr id="6" name="Footer Placeholder 5">
            <a:extLst>
              <a:ext uri="{FF2B5EF4-FFF2-40B4-BE49-F238E27FC236}">
                <a16:creationId xmlns:a16="http://schemas.microsoft.com/office/drawing/2014/main" id="{AC7680BE-7A95-BE6B-CD8A-30D4BEA9B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943F14-A6DA-6679-B7EA-6E8175AAA973}"/>
              </a:ext>
            </a:extLst>
          </p:cNvPr>
          <p:cNvSpPr>
            <a:spLocks noGrp="1"/>
          </p:cNvSpPr>
          <p:nvPr>
            <p:ph type="sldNum" sz="quarter" idx="12"/>
          </p:nvPr>
        </p:nvSpPr>
        <p:spPr/>
        <p:txBody>
          <a:bodyPr/>
          <a:lstStyle/>
          <a:p>
            <a:fld id="{095FAB43-9E4B-7046-BAF5-2A19DD648269}" type="slidenum">
              <a:rPr lang="en-US" smtClean="0"/>
              <a:t>‹#›</a:t>
            </a:fld>
            <a:endParaRPr lang="en-US"/>
          </a:p>
        </p:txBody>
      </p:sp>
    </p:spTree>
    <p:extLst>
      <p:ext uri="{BB962C8B-B14F-4D97-AF65-F5344CB8AC3E}">
        <p14:creationId xmlns:p14="http://schemas.microsoft.com/office/powerpoint/2010/main" val="288335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75361-3D2E-28EC-5284-F7A31E25B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C8A1CD-EC55-FA89-47FB-1B8C38646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44E62-0349-6E80-7887-B3D7FAF617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6BC0A-320B-174C-AE61-16E4D2831673}" type="datetime1">
              <a:rPr lang="en-US" smtClean="0"/>
              <a:t>9/16/22</a:t>
            </a:fld>
            <a:endParaRPr lang="en-US"/>
          </a:p>
        </p:txBody>
      </p:sp>
      <p:sp>
        <p:nvSpPr>
          <p:cNvPr id="5" name="Footer Placeholder 4">
            <a:extLst>
              <a:ext uri="{FF2B5EF4-FFF2-40B4-BE49-F238E27FC236}">
                <a16:creationId xmlns:a16="http://schemas.microsoft.com/office/drawing/2014/main" id="{60EFA6E3-5A8C-4B01-0F03-DA809AB76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0E3D02-9AC6-C453-FDFB-AC4FDFB0D9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FAB43-9E4B-7046-BAF5-2A19DD648269}" type="slidenum">
              <a:rPr lang="en-US" smtClean="0"/>
              <a:t>‹#›</a:t>
            </a:fld>
            <a:endParaRPr lang="en-US"/>
          </a:p>
        </p:txBody>
      </p:sp>
    </p:spTree>
    <p:extLst>
      <p:ext uri="{BB962C8B-B14F-4D97-AF65-F5344CB8AC3E}">
        <p14:creationId xmlns:p14="http://schemas.microsoft.com/office/powerpoint/2010/main" val="2680657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hallaweb.jlab.org/equipment/moller/dat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72C7-18C0-3842-AB02-B4318A5A5626}"/>
              </a:ext>
            </a:extLst>
          </p:cNvPr>
          <p:cNvSpPr>
            <a:spLocks noGrp="1"/>
          </p:cNvSpPr>
          <p:nvPr>
            <p:ph type="ctrTitle"/>
          </p:nvPr>
        </p:nvSpPr>
        <p:spPr>
          <a:xfrm>
            <a:off x="1219200" y="950075"/>
            <a:ext cx="9753600" cy="1655762"/>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a:lstStyle/>
          <a:p>
            <a:r>
              <a:rPr lang="en-US" i="1" dirty="0">
                <a:solidFill>
                  <a:schemeClr val="bg1"/>
                </a:solidFill>
                <a:latin typeface="Avenir Medium Oblique" panose="02000503020000020003" pitchFamily="2" charset="0"/>
              </a:rPr>
              <a:t>Moller Polarimetry for GEn</a:t>
            </a:r>
          </a:p>
        </p:txBody>
      </p:sp>
      <p:sp>
        <p:nvSpPr>
          <p:cNvPr id="3" name="Subtitle 2">
            <a:extLst>
              <a:ext uri="{FF2B5EF4-FFF2-40B4-BE49-F238E27FC236}">
                <a16:creationId xmlns:a16="http://schemas.microsoft.com/office/drawing/2014/main" id="{2E4D814B-BF70-4D22-7C95-B05F1AB89E71}"/>
              </a:ext>
            </a:extLst>
          </p:cNvPr>
          <p:cNvSpPr>
            <a:spLocks noGrp="1"/>
          </p:cNvSpPr>
          <p:nvPr>
            <p:ph type="subTitle" idx="1"/>
          </p:nvPr>
        </p:nvSpPr>
        <p:spPr/>
        <p:txBody>
          <a:bodyPr/>
          <a:lstStyle/>
          <a:p>
            <a:pPr algn="l"/>
            <a:r>
              <a:rPr lang="en-US" dirty="0"/>
              <a:t>Don Jones</a:t>
            </a:r>
          </a:p>
          <a:p>
            <a:pPr algn="l"/>
            <a:r>
              <a:rPr lang="en-US" i="1" dirty="0"/>
              <a:t>for the Moller polarimetry team</a:t>
            </a:r>
            <a:endParaRPr lang="en-US" dirty="0"/>
          </a:p>
          <a:p>
            <a:pPr algn="l"/>
            <a:r>
              <a:rPr lang="en-US" dirty="0"/>
              <a:t>Sept. 19, 2022</a:t>
            </a:r>
          </a:p>
        </p:txBody>
      </p:sp>
    </p:spTree>
    <p:extLst>
      <p:ext uri="{BB962C8B-B14F-4D97-AF65-F5344CB8AC3E}">
        <p14:creationId xmlns:p14="http://schemas.microsoft.com/office/powerpoint/2010/main" val="1131214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55B3-7349-F175-3907-74BF2DCED0A5}"/>
              </a:ext>
            </a:extLst>
          </p:cNvPr>
          <p:cNvSpPr>
            <a:spLocks noGrp="1"/>
          </p:cNvSpPr>
          <p:nvPr>
            <p:ph type="title"/>
          </p:nvPr>
        </p:nvSpPr>
        <p:spPr>
          <a:xfrm>
            <a:off x="0" y="7982"/>
            <a:ext cx="12192000" cy="824225"/>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a:lstStyle/>
          <a:p>
            <a:r>
              <a:rPr lang="en-US" dirty="0">
                <a:solidFill>
                  <a:schemeClr val="bg1"/>
                </a:solidFill>
                <a:latin typeface="Avenir Medium" panose="02000503020000020003" pitchFamily="2" charset="0"/>
              </a:rPr>
              <a:t>Optics solutions 4-pass</a:t>
            </a:r>
          </a:p>
        </p:txBody>
      </p:sp>
      <p:pic>
        <p:nvPicPr>
          <p:cNvPr id="4" name="Picture 3">
            <a:extLst>
              <a:ext uri="{FF2B5EF4-FFF2-40B4-BE49-F238E27FC236}">
                <a16:creationId xmlns:a16="http://schemas.microsoft.com/office/drawing/2014/main" id="{57FC3427-1033-4677-BDFB-6FBC2EDBC475}"/>
              </a:ext>
            </a:extLst>
          </p:cNvPr>
          <p:cNvPicPr>
            <a:picLocks noChangeAspect="1"/>
          </p:cNvPicPr>
          <p:nvPr/>
        </p:nvPicPr>
        <p:blipFill>
          <a:blip r:embed="rId2"/>
          <a:srcRect/>
          <a:stretch/>
        </p:blipFill>
        <p:spPr>
          <a:xfrm>
            <a:off x="1325366" y="1204605"/>
            <a:ext cx="9614557" cy="5200458"/>
          </a:xfrm>
          <a:prstGeom prst="rect">
            <a:avLst/>
          </a:prstGeom>
        </p:spPr>
      </p:pic>
      <p:sp>
        <p:nvSpPr>
          <p:cNvPr id="3" name="Slide Number Placeholder 2">
            <a:extLst>
              <a:ext uri="{FF2B5EF4-FFF2-40B4-BE49-F238E27FC236}">
                <a16:creationId xmlns:a16="http://schemas.microsoft.com/office/drawing/2014/main" id="{A38EB5CB-CB44-F13A-184B-1BC4985D7A7B}"/>
              </a:ext>
            </a:extLst>
          </p:cNvPr>
          <p:cNvSpPr>
            <a:spLocks noGrp="1"/>
          </p:cNvSpPr>
          <p:nvPr>
            <p:ph type="sldNum" sz="quarter" idx="12"/>
          </p:nvPr>
        </p:nvSpPr>
        <p:spPr/>
        <p:txBody>
          <a:bodyPr/>
          <a:lstStyle/>
          <a:p>
            <a:fld id="{095FAB43-9E4B-7046-BAF5-2A19DD648269}" type="slidenum">
              <a:rPr lang="en-US" smtClean="0"/>
              <a:t>10</a:t>
            </a:fld>
            <a:endParaRPr lang="en-US"/>
          </a:p>
        </p:txBody>
      </p:sp>
      <p:sp>
        <p:nvSpPr>
          <p:cNvPr id="5" name="TextBox 4">
            <a:extLst>
              <a:ext uri="{FF2B5EF4-FFF2-40B4-BE49-F238E27FC236}">
                <a16:creationId xmlns:a16="http://schemas.microsoft.com/office/drawing/2014/main" id="{C40051FD-7B8F-F15D-C649-63E751BA258C}"/>
              </a:ext>
            </a:extLst>
          </p:cNvPr>
          <p:cNvSpPr txBox="1"/>
          <p:nvPr/>
        </p:nvSpPr>
        <p:spPr>
          <a:xfrm>
            <a:off x="6096000" y="3995077"/>
            <a:ext cx="572593" cy="430887"/>
          </a:xfrm>
          <a:prstGeom prst="rect">
            <a:avLst/>
          </a:prstGeom>
          <a:noFill/>
        </p:spPr>
        <p:txBody>
          <a:bodyPr wrap="none" rtlCol="0">
            <a:spAutoFit/>
          </a:bodyPr>
          <a:lstStyle/>
          <a:p>
            <a:r>
              <a:rPr lang="en-US" sz="2200" dirty="0">
                <a:solidFill>
                  <a:schemeClr val="accent1"/>
                </a:solidFill>
              </a:rPr>
              <a:t>Azz</a:t>
            </a:r>
          </a:p>
        </p:txBody>
      </p:sp>
      <p:sp>
        <p:nvSpPr>
          <p:cNvPr id="7" name="TextBox 6">
            <a:extLst>
              <a:ext uri="{FF2B5EF4-FFF2-40B4-BE49-F238E27FC236}">
                <a16:creationId xmlns:a16="http://schemas.microsoft.com/office/drawing/2014/main" id="{16B9E42A-614A-6812-F77E-DA9334803304}"/>
              </a:ext>
            </a:extLst>
          </p:cNvPr>
          <p:cNvSpPr txBox="1"/>
          <p:nvPr/>
        </p:nvSpPr>
        <p:spPr>
          <a:xfrm>
            <a:off x="6668593" y="2283971"/>
            <a:ext cx="1911101" cy="430887"/>
          </a:xfrm>
          <a:prstGeom prst="rect">
            <a:avLst/>
          </a:prstGeom>
          <a:noFill/>
        </p:spPr>
        <p:txBody>
          <a:bodyPr wrap="none" rtlCol="0">
            <a:spAutoFit/>
          </a:bodyPr>
          <a:lstStyle/>
          <a:p>
            <a:r>
              <a:rPr lang="en-US" sz="2200" dirty="0">
                <a:solidFill>
                  <a:schemeClr val="bg2">
                    <a:lumMod val="75000"/>
                  </a:schemeClr>
                </a:solidFill>
              </a:rPr>
              <a:t>Scattering Rate</a:t>
            </a:r>
          </a:p>
        </p:txBody>
      </p:sp>
      <p:sp>
        <p:nvSpPr>
          <p:cNvPr id="12" name="Rectangle 11">
            <a:extLst>
              <a:ext uri="{FF2B5EF4-FFF2-40B4-BE49-F238E27FC236}">
                <a16:creationId xmlns:a16="http://schemas.microsoft.com/office/drawing/2014/main" id="{EEB4A6BF-BC47-C2C5-65C5-53F9D70C04A7}"/>
              </a:ext>
            </a:extLst>
          </p:cNvPr>
          <p:cNvSpPr/>
          <p:nvPr/>
        </p:nvSpPr>
        <p:spPr>
          <a:xfrm rot="164056">
            <a:off x="6988141" y="3511459"/>
            <a:ext cx="2885324" cy="125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BF665F-9F3D-FE30-5122-A84C836BF67A}"/>
              </a:ext>
            </a:extLst>
          </p:cNvPr>
          <p:cNvSpPr txBox="1"/>
          <p:nvPr/>
        </p:nvSpPr>
        <p:spPr>
          <a:xfrm>
            <a:off x="6986787" y="3367188"/>
            <a:ext cx="3094437" cy="369332"/>
          </a:xfrm>
          <a:prstGeom prst="rect">
            <a:avLst/>
          </a:prstGeom>
          <a:noFill/>
        </p:spPr>
        <p:txBody>
          <a:bodyPr wrap="none" rtlCol="0">
            <a:spAutoFit/>
          </a:bodyPr>
          <a:lstStyle/>
          <a:p>
            <a:r>
              <a:rPr lang="en-US" dirty="0">
                <a:solidFill>
                  <a:schemeClr val="accent2"/>
                </a:solidFill>
              </a:rPr>
              <a:t>Azz corrected for Fermi motion</a:t>
            </a:r>
          </a:p>
        </p:txBody>
      </p:sp>
      <p:sp>
        <p:nvSpPr>
          <p:cNvPr id="16" name="TextBox 15">
            <a:extLst>
              <a:ext uri="{FF2B5EF4-FFF2-40B4-BE49-F238E27FC236}">
                <a16:creationId xmlns:a16="http://schemas.microsoft.com/office/drawing/2014/main" id="{748C9D63-DF60-D15E-ED9A-B71251DC3363}"/>
              </a:ext>
            </a:extLst>
          </p:cNvPr>
          <p:cNvSpPr txBox="1"/>
          <p:nvPr/>
        </p:nvSpPr>
        <p:spPr>
          <a:xfrm>
            <a:off x="7961031" y="4643614"/>
            <a:ext cx="1976823" cy="553998"/>
          </a:xfrm>
          <a:prstGeom prst="rect">
            <a:avLst/>
          </a:prstGeom>
          <a:noFill/>
        </p:spPr>
        <p:txBody>
          <a:bodyPr wrap="none" rtlCol="0">
            <a:spAutoFit/>
          </a:bodyPr>
          <a:lstStyle/>
          <a:p>
            <a:r>
              <a:rPr lang="en-US" sz="3000" dirty="0">
                <a:solidFill>
                  <a:srgbClr val="C00000"/>
                </a:solidFill>
                <a:highlight>
                  <a:srgbClr val="FFFF00"/>
                </a:highlight>
              </a:rPr>
              <a:t>Dipole scan</a:t>
            </a:r>
          </a:p>
        </p:txBody>
      </p:sp>
      <p:sp>
        <p:nvSpPr>
          <p:cNvPr id="18" name="Rectangle 17">
            <a:extLst>
              <a:ext uri="{FF2B5EF4-FFF2-40B4-BE49-F238E27FC236}">
                <a16:creationId xmlns:a16="http://schemas.microsoft.com/office/drawing/2014/main" id="{49C6A6C9-CE1A-9970-6CD7-6F8B8A6A86D1}"/>
              </a:ext>
            </a:extLst>
          </p:cNvPr>
          <p:cNvSpPr/>
          <p:nvPr/>
        </p:nvSpPr>
        <p:spPr>
          <a:xfrm>
            <a:off x="5338119" y="1631641"/>
            <a:ext cx="111211" cy="184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F862BE8-CC2A-8B3E-6970-9ADA10B26518}"/>
              </a:ext>
            </a:extLst>
          </p:cNvPr>
          <p:cNvSpPr txBox="1"/>
          <p:nvPr/>
        </p:nvSpPr>
        <p:spPr>
          <a:xfrm>
            <a:off x="5242881" y="1539376"/>
            <a:ext cx="301686" cy="369332"/>
          </a:xfrm>
          <a:prstGeom prst="rect">
            <a:avLst/>
          </a:prstGeom>
          <a:noFill/>
        </p:spPr>
        <p:txBody>
          <a:bodyPr wrap="square" rtlCol="0">
            <a:spAutoFit/>
          </a:bodyPr>
          <a:lstStyle/>
          <a:p>
            <a:r>
              <a:rPr lang="en-US" b="1" dirty="0"/>
              <a:t>2</a:t>
            </a:r>
          </a:p>
        </p:txBody>
      </p:sp>
    </p:spTree>
    <p:extLst>
      <p:ext uri="{BB962C8B-B14F-4D97-AF65-F5344CB8AC3E}">
        <p14:creationId xmlns:p14="http://schemas.microsoft.com/office/powerpoint/2010/main" val="2837941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55B3-7349-F175-3907-74BF2DCED0A5}"/>
              </a:ext>
            </a:extLst>
          </p:cNvPr>
          <p:cNvSpPr>
            <a:spLocks noGrp="1"/>
          </p:cNvSpPr>
          <p:nvPr>
            <p:ph type="title"/>
          </p:nvPr>
        </p:nvSpPr>
        <p:spPr>
          <a:xfrm>
            <a:off x="0" y="7982"/>
            <a:ext cx="12192000" cy="824225"/>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a:lstStyle/>
          <a:p>
            <a:r>
              <a:rPr lang="en-US" dirty="0">
                <a:solidFill>
                  <a:schemeClr val="bg1"/>
                </a:solidFill>
                <a:latin typeface="Avenir Medium" panose="02000503020000020003" pitchFamily="2" charset="0"/>
              </a:rPr>
              <a:t>Optics solutions 4-pass</a:t>
            </a:r>
          </a:p>
        </p:txBody>
      </p:sp>
      <p:pic>
        <p:nvPicPr>
          <p:cNvPr id="4" name="Picture 3">
            <a:extLst>
              <a:ext uri="{FF2B5EF4-FFF2-40B4-BE49-F238E27FC236}">
                <a16:creationId xmlns:a16="http://schemas.microsoft.com/office/drawing/2014/main" id="{57FC3427-1033-4677-BDFB-6FBC2EDBC475}"/>
              </a:ext>
            </a:extLst>
          </p:cNvPr>
          <p:cNvPicPr>
            <a:picLocks noChangeAspect="1"/>
          </p:cNvPicPr>
          <p:nvPr/>
        </p:nvPicPr>
        <p:blipFill>
          <a:blip r:embed="rId2"/>
          <a:srcRect/>
          <a:stretch/>
        </p:blipFill>
        <p:spPr>
          <a:xfrm>
            <a:off x="1346291" y="1199803"/>
            <a:ext cx="9572706" cy="5210063"/>
          </a:xfrm>
          <a:prstGeom prst="rect">
            <a:avLst/>
          </a:prstGeom>
        </p:spPr>
      </p:pic>
      <p:sp>
        <p:nvSpPr>
          <p:cNvPr id="3" name="Slide Number Placeholder 2">
            <a:extLst>
              <a:ext uri="{FF2B5EF4-FFF2-40B4-BE49-F238E27FC236}">
                <a16:creationId xmlns:a16="http://schemas.microsoft.com/office/drawing/2014/main" id="{A38EB5CB-CB44-F13A-184B-1BC4985D7A7B}"/>
              </a:ext>
            </a:extLst>
          </p:cNvPr>
          <p:cNvSpPr>
            <a:spLocks noGrp="1"/>
          </p:cNvSpPr>
          <p:nvPr>
            <p:ph type="sldNum" sz="quarter" idx="12"/>
          </p:nvPr>
        </p:nvSpPr>
        <p:spPr/>
        <p:txBody>
          <a:bodyPr/>
          <a:lstStyle/>
          <a:p>
            <a:fld id="{095FAB43-9E4B-7046-BAF5-2A19DD648269}" type="slidenum">
              <a:rPr lang="en-US" smtClean="0"/>
              <a:t>11</a:t>
            </a:fld>
            <a:endParaRPr lang="en-US"/>
          </a:p>
        </p:txBody>
      </p:sp>
      <p:sp>
        <p:nvSpPr>
          <p:cNvPr id="5" name="TextBox 4">
            <a:extLst>
              <a:ext uri="{FF2B5EF4-FFF2-40B4-BE49-F238E27FC236}">
                <a16:creationId xmlns:a16="http://schemas.microsoft.com/office/drawing/2014/main" id="{C40051FD-7B8F-F15D-C649-63E751BA258C}"/>
              </a:ext>
            </a:extLst>
          </p:cNvPr>
          <p:cNvSpPr txBox="1"/>
          <p:nvPr/>
        </p:nvSpPr>
        <p:spPr>
          <a:xfrm>
            <a:off x="5846347" y="4305185"/>
            <a:ext cx="572593" cy="430887"/>
          </a:xfrm>
          <a:prstGeom prst="rect">
            <a:avLst/>
          </a:prstGeom>
          <a:noFill/>
        </p:spPr>
        <p:txBody>
          <a:bodyPr wrap="none" rtlCol="0">
            <a:spAutoFit/>
          </a:bodyPr>
          <a:lstStyle/>
          <a:p>
            <a:r>
              <a:rPr lang="en-US" sz="2200" dirty="0">
                <a:solidFill>
                  <a:schemeClr val="accent1"/>
                </a:solidFill>
              </a:rPr>
              <a:t>Azz</a:t>
            </a:r>
          </a:p>
        </p:txBody>
      </p:sp>
      <p:sp>
        <p:nvSpPr>
          <p:cNvPr id="7" name="TextBox 6">
            <a:extLst>
              <a:ext uri="{FF2B5EF4-FFF2-40B4-BE49-F238E27FC236}">
                <a16:creationId xmlns:a16="http://schemas.microsoft.com/office/drawing/2014/main" id="{16B9E42A-614A-6812-F77E-DA9334803304}"/>
              </a:ext>
            </a:extLst>
          </p:cNvPr>
          <p:cNvSpPr txBox="1"/>
          <p:nvPr/>
        </p:nvSpPr>
        <p:spPr>
          <a:xfrm rot="1014158">
            <a:off x="6322907" y="2667161"/>
            <a:ext cx="1911101" cy="430887"/>
          </a:xfrm>
          <a:prstGeom prst="rect">
            <a:avLst/>
          </a:prstGeom>
          <a:noFill/>
        </p:spPr>
        <p:txBody>
          <a:bodyPr wrap="none" rtlCol="0">
            <a:spAutoFit/>
          </a:bodyPr>
          <a:lstStyle/>
          <a:p>
            <a:r>
              <a:rPr lang="en-US" sz="2200" dirty="0">
                <a:solidFill>
                  <a:schemeClr val="bg2">
                    <a:lumMod val="75000"/>
                  </a:schemeClr>
                </a:solidFill>
              </a:rPr>
              <a:t>Scattering Rate</a:t>
            </a:r>
          </a:p>
        </p:txBody>
      </p:sp>
      <p:cxnSp>
        <p:nvCxnSpPr>
          <p:cNvPr id="8" name="Straight Arrow Connector 7">
            <a:extLst>
              <a:ext uri="{FF2B5EF4-FFF2-40B4-BE49-F238E27FC236}">
                <a16:creationId xmlns:a16="http://schemas.microsoft.com/office/drawing/2014/main" id="{6CFF4808-BB84-B31C-978B-5DCD7C6FDAAA}"/>
              </a:ext>
            </a:extLst>
          </p:cNvPr>
          <p:cNvCxnSpPr>
            <a:cxnSpLocks/>
          </p:cNvCxnSpPr>
          <p:nvPr/>
        </p:nvCxnSpPr>
        <p:spPr>
          <a:xfrm>
            <a:off x="7966455" y="3769998"/>
            <a:ext cx="0" cy="678094"/>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295074E8-E2AC-EFA7-C278-88B895D50C33}"/>
              </a:ext>
            </a:extLst>
          </p:cNvPr>
          <p:cNvSpPr txBox="1"/>
          <p:nvPr/>
        </p:nvSpPr>
        <p:spPr>
          <a:xfrm>
            <a:off x="7111708" y="3954694"/>
            <a:ext cx="1958293" cy="369332"/>
          </a:xfrm>
          <a:prstGeom prst="rect">
            <a:avLst/>
          </a:prstGeom>
          <a:noFill/>
        </p:spPr>
        <p:txBody>
          <a:bodyPr wrap="none" rtlCol="0">
            <a:spAutoFit/>
          </a:bodyPr>
          <a:lstStyle/>
          <a:p>
            <a:r>
              <a:rPr lang="en-US" dirty="0" err="1"/>
              <a:t>Levchuk</a:t>
            </a:r>
            <a:r>
              <a:rPr lang="en-US" dirty="0"/>
              <a:t> correction</a:t>
            </a:r>
          </a:p>
        </p:txBody>
      </p:sp>
      <p:sp>
        <p:nvSpPr>
          <p:cNvPr id="12" name="Rectangle 11">
            <a:extLst>
              <a:ext uri="{FF2B5EF4-FFF2-40B4-BE49-F238E27FC236}">
                <a16:creationId xmlns:a16="http://schemas.microsoft.com/office/drawing/2014/main" id="{EEB4A6BF-BC47-C2C5-65C5-53F9D70C04A7}"/>
              </a:ext>
            </a:extLst>
          </p:cNvPr>
          <p:cNvSpPr/>
          <p:nvPr/>
        </p:nvSpPr>
        <p:spPr>
          <a:xfrm>
            <a:off x="6988141" y="3490911"/>
            <a:ext cx="2885324" cy="125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BF665F-9F3D-FE30-5122-A84C836BF67A}"/>
              </a:ext>
            </a:extLst>
          </p:cNvPr>
          <p:cNvSpPr txBox="1"/>
          <p:nvPr/>
        </p:nvSpPr>
        <p:spPr>
          <a:xfrm>
            <a:off x="6887763" y="3366563"/>
            <a:ext cx="3094437" cy="369332"/>
          </a:xfrm>
          <a:prstGeom prst="rect">
            <a:avLst/>
          </a:prstGeom>
          <a:noFill/>
        </p:spPr>
        <p:txBody>
          <a:bodyPr wrap="none" rtlCol="0">
            <a:spAutoFit/>
          </a:bodyPr>
          <a:lstStyle/>
          <a:p>
            <a:r>
              <a:rPr lang="en-US" dirty="0">
                <a:solidFill>
                  <a:schemeClr val="accent2"/>
                </a:solidFill>
              </a:rPr>
              <a:t>Azz corrected for Fermi motion</a:t>
            </a:r>
          </a:p>
        </p:txBody>
      </p:sp>
      <p:sp>
        <p:nvSpPr>
          <p:cNvPr id="11" name="TextBox 10">
            <a:extLst>
              <a:ext uri="{FF2B5EF4-FFF2-40B4-BE49-F238E27FC236}">
                <a16:creationId xmlns:a16="http://schemas.microsoft.com/office/drawing/2014/main" id="{672D5F30-BF90-4537-5EBF-756953A175EA}"/>
              </a:ext>
            </a:extLst>
          </p:cNvPr>
          <p:cNvSpPr txBox="1"/>
          <p:nvPr/>
        </p:nvSpPr>
        <p:spPr>
          <a:xfrm>
            <a:off x="6953335" y="4635725"/>
            <a:ext cx="2834430" cy="553998"/>
          </a:xfrm>
          <a:prstGeom prst="rect">
            <a:avLst/>
          </a:prstGeom>
          <a:noFill/>
        </p:spPr>
        <p:txBody>
          <a:bodyPr wrap="none" rtlCol="0">
            <a:spAutoFit/>
          </a:bodyPr>
          <a:lstStyle/>
          <a:p>
            <a:r>
              <a:rPr lang="en-US" sz="3000" dirty="0">
                <a:solidFill>
                  <a:srgbClr val="C00000"/>
                </a:solidFill>
                <a:highlight>
                  <a:srgbClr val="FFFF00"/>
                </a:highlight>
              </a:rPr>
              <a:t>Quadrupole scan</a:t>
            </a:r>
          </a:p>
        </p:txBody>
      </p:sp>
      <p:sp>
        <p:nvSpPr>
          <p:cNvPr id="14" name="TextBox 13">
            <a:extLst>
              <a:ext uri="{FF2B5EF4-FFF2-40B4-BE49-F238E27FC236}">
                <a16:creationId xmlns:a16="http://schemas.microsoft.com/office/drawing/2014/main" id="{F2651681-0EFC-00D6-C212-865C358225F5}"/>
              </a:ext>
            </a:extLst>
          </p:cNvPr>
          <p:cNvSpPr txBox="1"/>
          <p:nvPr/>
        </p:nvSpPr>
        <p:spPr>
          <a:xfrm>
            <a:off x="165922" y="2139768"/>
            <a:ext cx="3524036" cy="2308324"/>
          </a:xfrm>
          <a:prstGeom prst="rect">
            <a:avLst/>
          </a:prstGeom>
          <a:solidFill>
            <a:schemeClr val="bg1"/>
          </a:solidFill>
          <a:ln>
            <a:solidFill>
              <a:schemeClr val="tx1"/>
            </a:solidFill>
          </a:ln>
        </p:spPr>
        <p:txBody>
          <a:bodyPr wrap="square" rtlCol="0">
            <a:spAutoFit/>
          </a:bodyPr>
          <a:lstStyle/>
          <a:p>
            <a:r>
              <a:rPr lang="en-US" dirty="0">
                <a:highlight>
                  <a:srgbClr val="FFFF00"/>
                </a:highlight>
              </a:rPr>
              <a:t>Procedure:</a:t>
            </a:r>
          </a:p>
          <a:p>
            <a:pPr marL="342900" indent="-342900">
              <a:buFont typeface="+mj-lt"/>
              <a:buAutoNum type="arabicPeriod"/>
            </a:pPr>
            <a:r>
              <a:rPr lang="en-US" dirty="0">
                <a:highlight>
                  <a:srgbClr val="FFFF00"/>
                </a:highlight>
              </a:rPr>
              <a:t>Find dipole scan rate maximum and set dipole 0.06T above that</a:t>
            </a:r>
          </a:p>
          <a:p>
            <a:pPr marL="342900" indent="-342900">
              <a:buFont typeface="+mj-lt"/>
              <a:buAutoNum type="arabicPeriod"/>
            </a:pPr>
            <a:r>
              <a:rPr lang="en-US" dirty="0">
                <a:highlight>
                  <a:srgbClr val="FFFF00"/>
                </a:highlight>
              </a:rPr>
              <a:t>Set Q1=-0.45T, Q2=-0.45T, Q4=0..44T and scan Q2 to find rate maximum</a:t>
            </a:r>
          </a:p>
          <a:p>
            <a:pPr marL="342900" indent="-342900">
              <a:buFont typeface="+mj-lt"/>
              <a:buAutoNum type="arabicPeriod"/>
            </a:pPr>
            <a:r>
              <a:rPr lang="en-US" dirty="0">
                <a:highlight>
                  <a:srgbClr val="FFFF00"/>
                </a:highlight>
              </a:rPr>
              <a:t>Set Q3 at 0.8T (~24%) above rate maximum setting. </a:t>
            </a:r>
          </a:p>
        </p:txBody>
      </p:sp>
      <p:cxnSp>
        <p:nvCxnSpPr>
          <p:cNvPr id="15" name="Straight Arrow Connector 14">
            <a:extLst>
              <a:ext uri="{FF2B5EF4-FFF2-40B4-BE49-F238E27FC236}">
                <a16:creationId xmlns:a16="http://schemas.microsoft.com/office/drawing/2014/main" id="{81F0F8CE-211D-9B4B-D54D-96A69BDB678B}"/>
              </a:ext>
            </a:extLst>
          </p:cNvPr>
          <p:cNvCxnSpPr>
            <a:cxnSpLocks/>
          </p:cNvCxnSpPr>
          <p:nvPr/>
        </p:nvCxnSpPr>
        <p:spPr>
          <a:xfrm>
            <a:off x="5846347" y="3954694"/>
            <a:ext cx="2120108"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6A961449-8598-EF22-B46C-53B37702E7CA}"/>
              </a:ext>
            </a:extLst>
          </p:cNvPr>
          <p:cNvSpPr txBox="1"/>
          <p:nvPr/>
        </p:nvSpPr>
        <p:spPr>
          <a:xfrm>
            <a:off x="6347261" y="3948134"/>
            <a:ext cx="588623" cy="369332"/>
          </a:xfrm>
          <a:prstGeom prst="rect">
            <a:avLst/>
          </a:prstGeom>
          <a:noFill/>
        </p:spPr>
        <p:txBody>
          <a:bodyPr wrap="none" rtlCol="0">
            <a:spAutoFit/>
          </a:bodyPr>
          <a:lstStyle/>
          <a:p>
            <a:r>
              <a:rPr lang="en-US" dirty="0">
                <a:highlight>
                  <a:srgbClr val="FFFF00"/>
                </a:highlight>
              </a:rPr>
              <a:t>0.8T</a:t>
            </a:r>
          </a:p>
        </p:txBody>
      </p:sp>
    </p:spTree>
    <p:extLst>
      <p:ext uri="{BB962C8B-B14F-4D97-AF65-F5344CB8AC3E}">
        <p14:creationId xmlns:p14="http://schemas.microsoft.com/office/powerpoint/2010/main" val="18303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55B3-7349-F175-3907-74BF2DCED0A5}"/>
              </a:ext>
            </a:extLst>
          </p:cNvPr>
          <p:cNvSpPr>
            <a:spLocks noGrp="1"/>
          </p:cNvSpPr>
          <p:nvPr>
            <p:ph type="title"/>
          </p:nvPr>
        </p:nvSpPr>
        <p:spPr>
          <a:xfrm>
            <a:off x="0" y="7982"/>
            <a:ext cx="12192000" cy="824225"/>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a:lstStyle/>
          <a:p>
            <a:r>
              <a:rPr lang="en-US" dirty="0">
                <a:solidFill>
                  <a:schemeClr val="bg1"/>
                </a:solidFill>
                <a:latin typeface="Avenir Medium" panose="02000503020000020003" pitchFamily="2" charset="0"/>
              </a:rPr>
              <a:t> GEn polarimetry requirements</a:t>
            </a:r>
          </a:p>
        </p:txBody>
      </p:sp>
      <p:sp>
        <p:nvSpPr>
          <p:cNvPr id="3" name="Content Placeholder 2">
            <a:extLst>
              <a:ext uri="{FF2B5EF4-FFF2-40B4-BE49-F238E27FC236}">
                <a16:creationId xmlns:a16="http://schemas.microsoft.com/office/drawing/2014/main" id="{199B815A-F36B-FDB6-34F2-1EDA6B0037CA}"/>
              </a:ext>
            </a:extLst>
          </p:cNvPr>
          <p:cNvSpPr>
            <a:spLocks noGrp="1"/>
          </p:cNvSpPr>
          <p:nvPr>
            <p:ph idx="1"/>
          </p:nvPr>
        </p:nvSpPr>
        <p:spPr>
          <a:xfrm>
            <a:off x="319783" y="1094062"/>
            <a:ext cx="11552434" cy="4885497"/>
          </a:xfrm>
        </p:spPr>
        <p:txBody>
          <a:bodyPr/>
          <a:lstStyle/>
          <a:p>
            <a:r>
              <a:rPr lang="en-US" dirty="0"/>
              <a:t>Statistical limits of GEn sets the scale of systematic uncertainty from polarimetry at the 3% level</a:t>
            </a:r>
          </a:p>
          <a:p>
            <a:r>
              <a:rPr lang="en-US" dirty="0"/>
              <a:t>Polarization will not be optimal given that both A and B want polarized beam for the whole of this run period. </a:t>
            </a:r>
          </a:p>
          <a:p>
            <a:r>
              <a:rPr lang="en-US" dirty="0"/>
              <a:t>Both halls will run 10-20 degrees off longitudinal making us more sensitive to small energy/precession changes. </a:t>
            </a:r>
          </a:p>
          <a:p>
            <a:pPr marL="0" indent="0">
              <a:buNone/>
            </a:pPr>
            <a:endParaRPr lang="en-US" dirty="0"/>
          </a:p>
        </p:txBody>
      </p:sp>
      <p:graphicFrame>
        <p:nvGraphicFramePr>
          <p:cNvPr id="4" name="Table 4">
            <a:extLst>
              <a:ext uri="{FF2B5EF4-FFF2-40B4-BE49-F238E27FC236}">
                <a16:creationId xmlns:a16="http://schemas.microsoft.com/office/drawing/2014/main" id="{607497E0-0381-705E-197E-B75C9DEDC18D}"/>
              </a:ext>
            </a:extLst>
          </p:cNvPr>
          <p:cNvGraphicFramePr>
            <a:graphicFrameLocks noGrp="1"/>
          </p:cNvGraphicFramePr>
          <p:nvPr>
            <p:extLst>
              <p:ext uri="{D42A27DB-BD31-4B8C-83A1-F6EECF244321}">
                <p14:modId xmlns:p14="http://schemas.microsoft.com/office/powerpoint/2010/main" val="970107458"/>
              </p:ext>
            </p:extLst>
          </p:nvPr>
        </p:nvGraphicFramePr>
        <p:xfrm>
          <a:off x="1672403" y="3754519"/>
          <a:ext cx="8488739" cy="3105992"/>
        </p:xfrm>
        <a:graphic>
          <a:graphicData uri="http://schemas.openxmlformats.org/drawingml/2006/table">
            <a:tbl>
              <a:tblPr firstRow="1" bandRow="1">
                <a:tableStyleId>{7DF18680-E054-41AD-8BC1-D1AEF772440D}</a:tableStyleId>
              </a:tblPr>
              <a:tblGrid>
                <a:gridCol w="967000">
                  <a:extLst>
                    <a:ext uri="{9D8B030D-6E8A-4147-A177-3AD203B41FA5}">
                      <a16:colId xmlns:a16="http://schemas.microsoft.com/office/drawing/2014/main" val="457037055"/>
                    </a:ext>
                  </a:extLst>
                </a:gridCol>
                <a:gridCol w="1498030">
                  <a:extLst>
                    <a:ext uri="{9D8B030D-6E8A-4147-A177-3AD203B41FA5}">
                      <a16:colId xmlns:a16="http://schemas.microsoft.com/office/drawing/2014/main" val="3857565796"/>
                    </a:ext>
                  </a:extLst>
                </a:gridCol>
                <a:gridCol w="894306">
                  <a:extLst>
                    <a:ext uri="{9D8B030D-6E8A-4147-A177-3AD203B41FA5}">
                      <a16:colId xmlns:a16="http://schemas.microsoft.com/office/drawing/2014/main" val="2578770696"/>
                    </a:ext>
                  </a:extLst>
                </a:gridCol>
                <a:gridCol w="2051737">
                  <a:extLst>
                    <a:ext uri="{9D8B030D-6E8A-4147-A177-3AD203B41FA5}">
                      <a16:colId xmlns:a16="http://schemas.microsoft.com/office/drawing/2014/main" val="1939118246"/>
                    </a:ext>
                  </a:extLst>
                </a:gridCol>
                <a:gridCol w="3077666">
                  <a:extLst>
                    <a:ext uri="{9D8B030D-6E8A-4147-A177-3AD203B41FA5}">
                      <a16:colId xmlns:a16="http://schemas.microsoft.com/office/drawing/2014/main" val="2507021483"/>
                    </a:ext>
                  </a:extLst>
                </a:gridCol>
              </a:tblGrid>
              <a:tr h="456458">
                <a:tc>
                  <a:txBody>
                    <a:bodyPr/>
                    <a:lstStyle/>
                    <a:p>
                      <a:r>
                        <a:rPr lang="en-US" dirty="0"/>
                        <a:t>Passes</a:t>
                      </a:r>
                    </a:p>
                  </a:txBody>
                  <a:tcPr/>
                </a:tc>
                <a:tc>
                  <a:txBody>
                    <a:bodyPr/>
                    <a:lstStyle/>
                    <a:p>
                      <a:r>
                        <a:rPr lang="en-US" dirty="0"/>
                        <a:t>Energy(GeV)</a:t>
                      </a:r>
                    </a:p>
                  </a:txBody>
                  <a:tcPr/>
                </a:tc>
                <a:tc>
                  <a:txBody>
                    <a:bodyPr/>
                    <a:lstStyle/>
                    <a:p>
                      <a:r>
                        <a:rPr lang="en-US" dirty="0"/>
                        <a:t># Days</a:t>
                      </a:r>
                    </a:p>
                  </a:txBody>
                  <a:tcPr/>
                </a:tc>
                <a:tc>
                  <a:txBody>
                    <a:bodyPr/>
                    <a:lstStyle/>
                    <a:p>
                      <a:r>
                        <a:rPr lang="en-US" dirty="0"/>
                        <a:t>Date Range</a:t>
                      </a:r>
                    </a:p>
                  </a:txBody>
                  <a:tcPr/>
                </a:tc>
                <a:tc>
                  <a:txBody>
                    <a:bodyPr/>
                    <a:lstStyle/>
                    <a:p>
                      <a:r>
                        <a:rPr lang="en-US" dirty="0"/>
                        <a:t>Suggested Number of Moller Measurements</a:t>
                      </a:r>
                    </a:p>
                  </a:txBody>
                  <a:tcPr/>
                </a:tc>
                <a:extLst>
                  <a:ext uri="{0D108BD9-81ED-4DB2-BD59-A6C34878D82A}">
                    <a16:rowId xmlns:a16="http://schemas.microsoft.com/office/drawing/2014/main" val="3803146399"/>
                  </a:ext>
                </a:extLst>
              </a:tr>
              <a:tr h="456458">
                <a:tc>
                  <a:txBody>
                    <a:bodyPr/>
                    <a:lstStyle/>
                    <a:p>
                      <a:r>
                        <a:rPr lang="en-US" dirty="0"/>
                        <a:t>1-pass</a:t>
                      </a:r>
                    </a:p>
                  </a:txBody>
                  <a:tcPr/>
                </a:tc>
                <a:tc>
                  <a:txBody>
                    <a:bodyPr/>
                    <a:lstStyle/>
                    <a:p>
                      <a:pPr algn="ctr"/>
                      <a:r>
                        <a:rPr lang="en-US" dirty="0"/>
                        <a:t>2.1</a:t>
                      </a:r>
                    </a:p>
                  </a:txBody>
                  <a:tcPr/>
                </a:tc>
                <a:tc>
                  <a:txBody>
                    <a:bodyPr/>
                    <a:lstStyle/>
                    <a:p>
                      <a:pPr algn="ctr"/>
                      <a:r>
                        <a:rPr lang="en-US" dirty="0"/>
                        <a:t>10</a:t>
                      </a:r>
                    </a:p>
                  </a:txBody>
                  <a:tcPr/>
                </a:tc>
                <a:tc>
                  <a:txBody>
                    <a:bodyPr/>
                    <a:lstStyle/>
                    <a:p>
                      <a:r>
                        <a:rPr lang="en-US" dirty="0"/>
                        <a:t>Sept. 30 to Oct. 9</a:t>
                      </a:r>
                    </a:p>
                  </a:txBody>
                  <a:tcPr/>
                </a:tc>
                <a:tc>
                  <a:txBody>
                    <a:bodyPr/>
                    <a:lstStyle/>
                    <a:p>
                      <a:r>
                        <a:rPr lang="en-US" dirty="0"/>
                        <a:t>Unpolarized beam. Commissioning measurement?</a:t>
                      </a:r>
                    </a:p>
                  </a:txBody>
                  <a:tcPr/>
                </a:tc>
                <a:extLst>
                  <a:ext uri="{0D108BD9-81ED-4DB2-BD59-A6C34878D82A}">
                    <a16:rowId xmlns:a16="http://schemas.microsoft.com/office/drawing/2014/main" val="1534189438"/>
                  </a:ext>
                </a:extLst>
              </a:tr>
              <a:tr h="456458">
                <a:tc>
                  <a:txBody>
                    <a:bodyPr/>
                    <a:lstStyle/>
                    <a:p>
                      <a:r>
                        <a:rPr lang="en-US" dirty="0"/>
                        <a:t>2-pass</a:t>
                      </a:r>
                    </a:p>
                  </a:txBody>
                  <a:tcPr/>
                </a:tc>
                <a:tc>
                  <a:txBody>
                    <a:bodyPr/>
                    <a:lstStyle/>
                    <a:p>
                      <a:pPr algn="ctr"/>
                      <a:r>
                        <a:rPr lang="en-US" dirty="0"/>
                        <a:t>4.2</a:t>
                      </a:r>
                    </a:p>
                  </a:txBody>
                  <a:tcPr/>
                </a:tc>
                <a:tc>
                  <a:txBody>
                    <a:bodyPr/>
                    <a:lstStyle/>
                    <a:p>
                      <a:pPr algn="ctr"/>
                      <a:r>
                        <a:rPr lang="en-US" dirty="0"/>
                        <a:t>8</a:t>
                      </a:r>
                    </a:p>
                  </a:txBody>
                  <a:tcPr/>
                </a:tc>
                <a:tc>
                  <a:txBody>
                    <a:bodyPr/>
                    <a:lstStyle/>
                    <a:p>
                      <a:r>
                        <a:rPr lang="en-US" dirty="0"/>
                        <a:t>Oct 12-19</a:t>
                      </a:r>
                    </a:p>
                  </a:txBody>
                  <a:tcPr/>
                </a:tc>
                <a:tc>
                  <a:txBody>
                    <a:bodyPr/>
                    <a:lstStyle/>
                    <a:p>
                      <a:r>
                        <a:rPr lang="en-US" dirty="0"/>
                        <a:t>1 Moller measurement</a:t>
                      </a:r>
                    </a:p>
                  </a:txBody>
                  <a:tcPr/>
                </a:tc>
                <a:extLst>
                  <a:ext uri="{0D108BD9-81ED-4DB2-BD59-A6C34878D82A}">
                    <a16:rowId xmlns:a16="http://schemas.microsoft.com/office/drawing/2014/main" val="3369416124"/>
                  </a:ext>
                </a:extLst>
              </a:tr>
              <a:tr h="456458">
                <a:tc>
                  <a:txBody>
                    <a:bodyPr/>
                    <a:lstStyle/>
                    <a:p>
                      <a:r>
                        <a:rPr lang="en-US" dirty="0"/>
                        <a:t>3-pass</a:t>
                      </a:r>
                    </a:p>
                  </a:txBody>
                  <a:tcPr/>
                </a:tc>
                <a:tc>
                  <a:txBody>
                    <a:bodyPr/>
                    <a:lstStyle/>
                    <a:p>
                      <a:pPr algn="ctr"/>
                      <a:r>
                        <a:rPr lang="en-US" dirty="0"/>
                        <a:t>6.3</a:t>
                      </a:r>
                    </a:p>
                  </a:txBody>
                  <a:tcPr/>
                </a:tc>
                <a:tc>
                  <a:txBody>
                    <a:bodyPr/>
                    <a:lstStyle/>
                    <a:p>
                      <a:pPr algn="ctr"/>
                      <a:r>
                        <a:rPr lang="en-US"/>
                        <a:t>30</a:t>
                      </a:r>
                      <a:endParaRPr lang="en-US" dirty="0"/>
                    </a:p>
                  </a:txBody>
                  <a:tcPr/>
                </a:tc>
                <a:tc>
                  <a:txBody>
                    <a:bodyPr/>
                    <a:lstStyle/>
                    <a:p>
                      <a:r>
                        <a:rPr lang="en-US" dirty="0"/>
                        <a:t>Oct 22 to Nov 20</a:t>
                      </a:r>
                    </a:p>
                  </a:txBody>
                  <a:tcPr/>
                </a:tc>
                <a:tc>
                  <a:txBody>
                    <a:bodyPr/>
                    <a:lstStyle/>
                    <a:p>
                      <a:r>
                        <a:rPr lang="en-US" dirty="0"/>
                        <a:t>2 Moller measurements</a:t>
                      </a:r>
                    </a:p>
                  </a:txBody>
                  <a:tcPr/>
                </a:tc>
                <a:extLst>
                  <a:ext uri="{0D108BD9-81ED-4DB2-BD59-A6C34878D82A}">
                    <a16:rowId xmlns:a16="http://schemas.microsoft.com/office/drawing/2014/main" val="248865977"/>
                  </a:ext>
                </a:extLst>
              </a:tr>
              <a:tr h="456458">
                <a:tc>
                  <a:txBody>
                    <a:bodyPr/>
                    <a:lstStyle/>
                    <a:p>
                      <a:r>
                        <a:rPr lang="en-US" dirty="0"/>
                        <a:t>4-pass</a:t>
                      </a:r>
                    </a:p>
                  </a:txBody>
                  <a:tcPr/>
                </a:tc>
                <a:tc>
                  <a:txBody>
                    <a:bodyPr/>
                    <a:lstStyle/>
                    <a:p>
                      <a:pPr algn="ctr"/>
                      <a:r>
                        <a:rPr lang="en-US" dirty="0"/>
                        <a:t>8.4</a:t>
                      </a:r>
                    </a:p>
                  </a:txBody>
                  <a:tcPr/>
                </a:tc>
                <a:tc>
                  <a:txBody>
                    <a:bodyPr/>
                    <a:lstStyle/>
                    <a:p>
                      <a:pPr algn="ctr"/>
                      <a:r>
                        <a:rPr lang="en-US" dirty="0"/>
                        <a:t>26</a:t>
                      </a:r>
                    </a:p>
                  </a:txBody>
                  <a:tcPr/>
                </a:tc>
                <a:tc>
                  <a:txBody>
                    <a:bodyPr/>
                    <a:lstStyle/>
                    <a:p>
                      <a:r>
                        <a:rPr lang="en-US" dirty="0"/>
                        <a:t>Nov 23 to Dec 18</a:t>
                      </a:r>
                    </a:p>
                  </a:txBody>
                  <a:tcPr/>
                </a:tc>
                <a:tc>
                  <a:txBody>
                    <a:bodyPr/>
                    <a:lstStyle/>
                    <a:p>
                      <a:r>
                        <a:rPr lang="en-US" dirty="0"/>
                        <a:t>2 Moller measurements</a:t>
                      </a:r>
                    </a:p>
                  </a:txBody>
                  <a:tcPr/>
                </a:tc>
                <a:extLst>
                  <a:ext uri="{0D108BD9-81ED-4DB2-BD59-A6C34878D82A}">
                    <a16:rowId xmlns:a16="http://schemas.microsoft.com/office/drawing/2014/main" val="2543894551"/>
                  </a:ext>
                </a:extLst>
              </a:tr>
              <a:tr h="456458">
                <a:tc>
                  <a:txBody>
                    <a:bodyPr/>
                    <a:lstStyle/>
                    <a:p>
                      <a:r>
                        <a:rPr lang="en-US" dirty="0"/>
                        <a:t>4-pass</a:t>
                      </a:r>
                    </a:p>
                  </a:txBody>
                  <a:tcPr/>
                </a:tc>
                <a:tc>
                  <a:txBody>
                    <a:bodyPr/>
                    <a:lstStyle/>
                    <a:p>
                      <a:pPr algn="ctr"/>
                      <a:r>
                        <a:rPr lang="en-US" dirty="0"/>
                        <a:t>8.4</a:t>
                      </a:r>
                    </a:p>
                  </a:txBody>
                  <a:tcPr/>
                </a:tc>
                <a:tc>
                  <a:txBody>
                    <a:bodyPr/>
                    <a:lstStyle/>
                    <a:p>
                      <a:pPr algn="ctr"/>
                      <a:r>
                        <a:rPr lang="en-US" dirty="0"/>
                        <a:t>56</a:t>
                      </a:r>
                    </a:p>
                  </a:txBody>
                  <a:tcPr/>
                </a:tc>
                <a:tc>
                  <a:txBody>
                    <a:bodyPr/>
                    <a:lstStyle/>
                    <a:p>
                      <a:r>
                        <a:rPr lang="en-US" dirty="0"/>
                        <a:t>Jan 16 to Mar 12</a:t>
                      </a:r>
                    </a:p>
                  </a:txBody>
                  <a:tcPr/>
                </a:tc>
                <a:tc>
                  <a:txBody>
                    <a:bodyPr/>
                    <a:lstStyle/>
                    <a:p>
                      <a:r>
                        <a:rPr lang="en-US" dirty="0"/>
                        <a:t>4 Moller measurements</a:t>
                      </a:r>
                    </a:p>
                  </a:txBody>
                  <a:tcPr/>
                </a:tc>
                <a:extLst>
                  <a:ext uri="{0D108BD9-81ED-4DB2-BD59-A6C34878D82A}">
                    <a16:rowId xmlns:a16="http://schemas.microsoft.com/office/drawing/2014/main" val="1149524567"/>
                  </a:ext>
                </a:extLst>
              </a:tr>
            </a:tbl>
          </a:graphicData>
        </a:graphic>
      </p:graphicFrame>
      <p:sp>
        <p:nvSpPr>
          <p:cNvPr id="5" name="Slide Number Placeholder 4">
            <a:extLst>
              <a:ext uri="{FF2B5EF4-FFF2-40B4-BE49-F238E27FC236}">
                <a16:creationId xmlns:a16="http://schemas.microsoft.com/office/drawing/2014/main" id="{C5741380-BB68-30FA-F8D4-4ED21F7493D3}"/>
              </a:ext>
            </a:extLst>
          </p:cNvPr>
          <p:cNvSpPr>
            <a:spLocks noGrp="1"/>
          </p:cNvSpPr>
          <p:nvPr>
            <p:ph type="sldNum" sz="quarter" idx="12"/>
          </p:nvPr>
        </p:nvSpPr>
        <p:spPr/>
        <p:txBody>
          <a:bodyPr/>
          <a:lstStyle/>
          <a:p>
            <a:fld id="{095FAB43-9E4B-7046-BAF5-2A19DD648269}" type="slidenum">
              <a:rPr lang="en-US" smtClean="0"/>
              <a:t>12</a:t>
            </a:fld>
            <a:endParaRPr lang="en-US"/>
          </a:p>
        </p:txBody>
      </p:sp>
    </p:spTree>
    <p:extLst>
      <p:ext uri="{BB962C8B-B14F-4D97-AF65-F5344CB8AC3E}">
        <p14:creationId xmlns:p14="http://schemas.microsoft.com/office/powerpoint/2010/main" val="3342546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55B3-7349-F175-3907-74BF2DCED0A5}"/>
              </a:ext>
            </a:extLst>
          </p:cNvPr>
          <p:cNvSpPr>
            <a:spLocks noGrp="1"/>
          </p:cNvSpPr>
          <p:nvPr>
            <p:ph type="title"/>
          </p:nvPr>
        </p:nvSpPr>
        <p:spPr>
          <a:xfrm>
            <a:off x="0" y="7982"/>
            <a:ext cx="12192000" cy="824225"/>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a:lstStyle/>
          <a:p>
            <a:r>
              <a:rPr lang="en-US" dirty="0">
                <a:solidFill>
                  <a:schemeClr val="bg1"/>
                </a:solidFill>
                <a:latin typeface="Avenir Medium" panose="02000503020000020003" pitchFamily="2" charset="0"/>
              </a:rPr>
              <a:t>Discussion of measurements and error</a:t>
            </a:r>
          </a:p>
        </p:txBody>
      </p:sp>
      <p:sp>
        <p:nvSpPr>
          <p:cNvPr id="3" name="Content Placeholder 2">
            <a:extLst>
              <a:ext uri="{FF2B5EF4-FFF2-40B4-BE49-F238E27FC236}">
                <a16:creationId xmlns:a16="http://schemas.microsoft.com/office/drawing/2014/main" id="{199B815A-F36B-FDB6-34F2-1EDA6B0037CA}"/>
              </a:ext>
            </a:extLst>
          </p:cNvPr>
          <p:cNvSpPr>
            <a:spLocks noGrp="1"/>
          </p:cNvSpPr>
          <p:nvPr>
            <p:ph idx="1"/>
          </p:nvPr>
        </p:nvSpPr>
        <p:spPr>
          <a:xfrm>
            <a:off x="319783" y="1094062"/>
            <a:ext cx="11552434" cy="4885497"/>
          </a:xfrm>
        </p:spPr>
        <p:txBody>
          <a:bodyPr>
            <a:normAutofit fontScale="92500" lnSpcReduction="20000"/>
          </a:bodyPr>
          <a:lstStyle/>
          <a:p>
            <a:r>
              <a:rPr lang="en-US" dirty="0"/>
              <a:t>Might take 1 shift to commission</a:t>
            </a:r>
          </a:p>
          <a:p>
            <a:r>
              <a:rPr lang="en-US" dirty="0"/>
              <a:t>If things go well expect 1 shift per measurement</a:t>
            </a:r>
          </a:p>
          <a:p>
            <a:pPr lvl="1"/>
            <a:r>
              <a:rPr lang="en-US" dirty="0"/>
              <a:t>MCC setup 2 </a:t>
            </a:r>
            <a:r>
              <a:rPr lang="en-US" dirty="0" err="1"/>
              <a:t>hr</a:t>
            </a:r>
            <a:r>
              <a:rPr lang="en-US" dirty="0"/>
              <a:t> </a:t>
            </a:r>
          </a:p>
          <a:p>
            <a:pPr lvl="1"/>
            <a:r>
              <a:rPr lang="en-US" dirty="0"/>
              <a:t>Magnet ramp 1 </a:t>
            </a:r>
            <a:r>
              <a:rPr lang="en-US" dirty="0" err="1"/>
              <a:t>hr</a:t>
            </a:r>
            <a:r>
              <a:rPr lang="en-US" dirty="0"/>
              <a:t> </a:t>
            </a:r>
          </a:p>
          <a:p>
            <a:pPr lvl="1"/>
            <a:r>
              <a:rPr lang="en-US" dirty="0"/>
              <a:t>Gain matching and calibration 2 </a:t>
            </a:r>
            <a:r>
              <a:rPr lang="en-US" dirty="0" err="1"/>
              <a:t>hr</a:t>
            </a:r>
            <a:r>
              <a:rPr lang="en-US" dirty="0"/>
              <a:t> </a:t>
            </a:r>
          </a:p>
          <a:p>
            <a:pPr lvl="1"/>
            <a:r>
              <a:rPr lang="en-US" dirty="0"/>
              <a:t>Measurements 2 </a:t>
            </a:r>
            <a:r>
              <a:rPr lang="en-US" dirty="0" err="1"/>
              <a:t>hr</a:t>
            </a:r>
            <a:r>
              <a:rPr lang="en-US" dirty="0"/>
              <a:t> </a:t>
            </a:r>
          </a:p>
          <a:p>
            <a:pPr lvl="1"/>
            <a:r>
              <a:rPr lang="en-US" dirty="0"/>
              <a:t>Ramp down and back out 1 </a:t>
            </a:r>
            <a:r>
              <a:rPr lang="en-US" dirty="0" err="1"/>
              <a:t>hr</a:t>
            </a:r>
            <a:endParaRPr lang="en-US" dirty="0"/>
          </a:p>
          <a:p>
            <a:r>
              <a:rPr lang="en-US" dirty="0"/>
              <a:t>Systematic error on measurement </a:t>
            </a:r>
            <a:r>
              <a:rPr lang="en-US" i="1" dirty="0"/>
              <a:t>per se</a:t>
            </a:r>
            <a:r>
              <a:rPr lang="en-US" dirty="0"/>
              <a:t> will be about 1-1.2%</a:t>
            </a:r>
          </a:p>
          <a:p>
            <a:r>
              <a:rPr lang="en-US" dirty="0"/>
              <a:t>Systematic error on polarization for GEn will likely be larger </a:t>
            </a:r>
          </a:p>
          <a:p>
            <a:pPr lvl="1"/>
            <a:r>
              <a:rPr lang="en-US" dirty="0"/>
              <a:t>Most of the systematic error will come from extrapolation over time</a:t>
            </a:r>
          </a:p>
          <a:p>
            <a:pPr lvl="1"/>
            <a:r>
              <a:rPr lang="en-US" dirty="0"/>
              <a:t>Changes in photocathode (heat and reactivation, spot changes, QE depletion) can cause polarization changes</a:t>
            </a:r>
          </a:p>
          <a:p>
            <a:pPr lvl="1"/>
            <a:r>
              <a:rPr lang="en-US" dirty="0"/>
              <a:t>Drifts in energy lead to precession changes which can potentially give significant polarization shifts (not be fully longitudinal but sharing with Hall B)</a:t>
            </a:r>
          </a:p>
        </p:txBody>
      </p:sp>
      <p:sp>
        <p:nvSpPr>
          <p:cNvPr id="4" name="Slide Number Placeholder 3">
            <a:extLst>
              <a:ext uri="{FF2B5EF4-FFF2-40B4-BE49-F238E27FC236}">
                <a16:creationId xmlns:a16="http://schemas.microsoft.com/office/drawing/2014/main" id="{DF676C2F-DE13-9614-12C5-0E179C747A51}"/>
              </a:ext>
            </a:extLst>
          </p:cNvPr>
          <p:cNvSpPr>
            <a:spLocks noGrp="1"/>
          </p:cNvSpPr>
          <p:nvPr>
            <p:ph type="sldNum" sz="quarter" idx="12"/>
          </p:nvPr>
        </p:nvSpPr>
        <p:spPr/>
        <p:txBody>
          <a:bodyPr/>
          <a:lstStyle/>
          <a:p>
            <a:fld id="{095FAB43-9E4B-7046-BAF5-2A19DD648269}" type="slidenum">
              <a:rPr lang="en-US" smtClean="0"/>
              <a:t>13</a:t>
            </a:fld>
            <a:endParaRPr lang="en-US"/>
          </a:p>
        </p:txBody>
      </p:sp>
    </p:spTree>
    <p:extLst>
      <p:ext uri="{BB962C8B-B14F-4D97-AF65-F5344CB8AC3E}">
        <p14:creationId xmlns:p14="http://schemas.microsoft.com/office/powerpoint/2010/main" val="114991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55B3-7349-F175-3907-74BF2DCED0A5}"/>
              </a:ext>
            </a:extLst>
          </p:cNvPr>
          <p:cNvSpPr>
            <a:spLocks noGrp="1"/>
          </p:cNvSpPr>
          <p:nvPr>
            <p:ph type="title"/>
          </p:nvPr>
        </p:nvSpPr>
        <p:spPr>
          <a:xfrm>
            <a:off x="0" y="7982"/>
            <a:ext cx="12192000" cy="824225"/>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a:lstStyle/>
          <a:p>
            <a:r>
              <a:rPr lang="en-US" dirty="0">
                <a:solidFill>
                  <a:schemeClr val="bg1"/>
                </a:solidFill>
                <a:latin typeface="Avenir Medium" panose="02000503020000020003" pitchFamily="2" charset="0"/>
              </a:rPr>
              <a:t>Discussion of systematic error</a:t>
            </a:r>
          </a:p>
        </p:txBody>
      </p:sp>
      <p:sp>
        <p:nvSpPr>
          <p:cNvPr id="3" name="Content Placeholder 2">
            <a:extLst>
              <a:ext uri="{FF2B5EF4-FFF2-40B4-BE49-F238E27FC236}">
                <a16:creationId xmlns:a16="http://schemas.microsoft.com/office/drawing/2014/main" id="{199B815A-F36B-FDB6-34F2-1EDA6B0037CA}"/>
              </a:ext>
            </a:extLst>
          </p:cNvPr>
          <p:cNvSpPr>
            <a:spLocks noGrp="1"/>
          </p:cNvSpPr>
          <p:nvPr>
            <p:ph idx="1"/>
          </p:nvPr>
        </p:nvSpPr>
        <p:spPr>
          <a:xfrm>
            <a:off x="319783" y="1094063"/>
            <a:ext cx="11552434" cy="2334938"/>
          </a:xfrm>
        </p:spPr>
        <p:txBody>
          <a:bodyPr>
            <a:normAutofit/>
          </a:bodyPr>
          <a:lstStyle/>
          <a:p>
            <a:r>
              <a:rPr lang="en-US" sz="2000" dirty="0"/>
              <a:t>Hall B wants polarized beam at 5-pass the whole run. Optimal Wien launch angle for B is -30.6 degrees.</a:t>
            </a:r>
          </a:p>
          <a:p>
            <a:r>
              <a:rPr lang="en-US" sz="2000" dirty="0"/>
              <a:t>B and A will average the optimal angle to share polarization equally.</a:t>
            </a:r>
          </a:p>
          <a:p>
            <a:r>
              <a:rPr lang="en-US" sz="2000" dirty="0"/>
              <a:t>The following table was constructed using 12 GeV Spin Doctor GUI</a:t>
            </a:r>
          </a:p>
          <a:p>
            <a:r>
              <a:rPr lang="en-US" sz="2000" dirty="0"/>
              <a:t>Sensitivity is either      1. change in polarization angle per 0.01% change in momentum  </a:t>
            </a:r>
            <a:r>
              <a:rPr lang="en-US" sz="2000" b="1" u="sng" dirty="0"/>
              <a:t>or</a:t>
            </a:r>
            <a:r>
              <a:rPr lang="en-US" sz="2000" dirty="0"/>
              <a:t>                                   		            2. % change longitudinal polarization per 0.01% change in momentum </a:t>
            </a:r>
            <a:r>
              <a:rPr lang="en-US" sz="2000" dirty="0" err="1"/>
              <a:t>dp</a:t>
            </a:r>
            <a:r>
              <a:rPr lang="en-US" sz="2000" dirty="0"/>
              <a:t>/p</a:t>
            </a:r>
          </a:p>
          <a:p>
            <a:r>
              <a:rPr lang="en-US" sz="2000" dirty="0"/>
              <a:t>Typical drifts over a few days are are 0.01-0.02%</a:t>
            </a:r>
          </a:p>
          <a:p>
            <a:pPr marL="0" indent="0">
              <a:buNone/>
            </a:pPr>
            <a:endParaRPr lang="en-US" dirty="0"/>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7357CFF8-1289-8A4A-8843-4E210ED7188B}"/>
                  </a:ext>
                </a:extLst>
              </p:cNvPr>
              <p:cNvGraphicFramePr>
                <a:graphicFrameLocks noGrp="1"/>
              </p:cNvGraphicFramePr>
              <p:nvPr>
                <p:extLst>
                  <p:ext uri="{D42A27DB-BD31-4B8C-83A1-F6EECF244321}">
                    <p14:modId xmlns:p14="http://schemas.microsoft.com/office/powerpoint/2010/main" val="3004790261"/>
                  </p:ext>
                </p:extLst>
              </p:nvPr>
            </p:nvGraphicFramePr>
            <p:xfrm>
              <a:off x="1520576" y="3298004"/>
              <a:ext cx="8589198" cy="2373329"/>
            </p:xfrm>
            <a:graphic>
              <a:graphicData uri="http://schemas.openxmlformats.org/drawingml/2006/table">
                <a:tbl>
                  <a:tblPr firstRow="1" bandRow="1">
                    <a:tableStyleId>{7DF18680-E054-41AD-8BC1-D1AEF772440D}</a:tableStyleId>
                  </a:tblPr>
                  <a:tblGrid>
                    <a:gridCol w="1431533">
                      <a:extLst>
                        <a:ext uri="{9D8B030D-6E8A-4147-A177-3AD203B41FA5}">
                          <a16:colId xmlns:a16="http://schemas.microsoft.com/office/drawing/2014/main" val="3624079900"/>
                        </a:ext>
                      </a:extLst>
                    </a:gridCol>
                    <a:gridCol w="1431533">
                      <a:extLst>
                        <a:ext uri="{9D8B030D-6E8A-4147-A177-3AD203B41FA5}">
                          <a16:colId xmlns:a16="http://schemas.microsoft.com/office/drawing/2014/main" val="131823701"/>
                        </a:ext>
                      </a:extLst>
                    </a:gridCol>
                    <a:gridCol w="1431533">
                      <a:extLst>
                        <a:ext uri="{9D8B030D-6E8A-4147-A177-3AD203B41FA5}">
                          <a16:colId xmlns:a16="http://schemas.microsoft.com/office/drawing/2014/main" val="468378328"/>
                        </a:ext>
                      </a:extLst>
                    </a:gridCol>
                    <a:gridCol w="1613041">
                      <a:extLst>
                        <a:ext uri="{9D8B030D-6E8A-4147-A177-3AD203B41FA5}">
                          <a16:colId xmlns:a16="http://schemas.microsoft.com/office/drawing/2014/main" val="3460473872"/>
                        </a:ext>
                      </a:extLst>
                    </a:gridCol>
                    <a:gridCol w="1438382">
                      <a:extLst>
                        <a:ext uri="{9D8B030D-6E8A-4147-A177-3AD203B41FA5}">
                          <a16:colId xmlns:a16="http://schemas.microsoft.com/office/drawing/2014/main" val="450803754"/>
                        </a:ext>
                      </a:extLst>
                    </a:gridCol>
                    <a:gridCol w="1243176">
                      <a:extLst>
                        <a:ext uri="{9D8B030D-6E8A-4147-A177-3AD203B41FA5}">
                          <a16:colId xmlns:a16="http://schemas.microsoft.com/office/drawing/2014/main" val="147501994"/>
                        </a:ext>
                      </a:extLst>
                    </a:gridCol>
                  </a:tblGrid>
                  <a:tr h="1070675">
                    <a:tc>
                      <a:txBody>
                        <a:bodyPr/>
                        <a:lstStyle/>
                        <a:p>
                          <a:r>
                            <a:rPr lang="en-US" dirty="0"/>
                            <a:t>Pass </a:t>
                          </a:r>
                        </a:p>
                      </a:txBody>
                      <a:tcPr/>
                    </a:tc>
                    <a:tc>
                      <a:txBody>
                        <a:bodyPr/>
                        <a:lstStyle/>
                        <a:p>
                          <a:pPr algn="ctr"/>
                          <a:r>
                            <a:rPr lang="en-US" dirty="0"/>
                            <a:t>Optimal   Shared Wien Angle (deg)</a:t>
                          </a:r>
                        </a:p>
                      </a:txBody>
                      <a:tcPr/>
                    </a:tc>
                    <a:tc>
                      <a:txBody>
                        <a:bodyPr/>
                        <a:lstStyle/>
                        <a:p>
                          <a:pPr algn="ctr"/>
                          <a:r>
                            <a:rPr lang="en-US" dirty="0"/>
                            <a:t>Hall A degrees off longitudinal </a:t>
                          </a:r>
                        </a:p>
                      </a:txBody>
                      <a:tcPr/>
                    </a:tc>
                    <a:tc>
                      <a:txBody>
                        <a:bodyPr/>
                        <a:lstStyle/>
                        <a:p>
                          <a:pPr algn="ctr"/>
                          <a:r>
                            <a:rPr lang="en-US" dirty="0"/>
                            <a:t>Expected polarization</a:t>
                          </a:r>
                        </a:p>
                        <a:p>
                          <a:pPr algn="ctr"/>
                          <a:r>
                            <a:rPr lang="en-US" dirty="0"/>
                            <a:t>(assumes 87%)</a:t>
                          </a:r>
                        </a:p>
                      </a:txBody>
                      <a:tcPr/>
                    </a:tc>
                    <a:tc>
                      <a:txBody>
                        <a:bodyPr/>
                        <a:lstStyle/>
                        <a:p>
                          <a:r>
                            <a:rPr lang="en-US" dirty="0" err="1"/>
                            <a:t>dP</a:t>
                          </a:r>
                          <a:r>
                            <a:rPr lang="en-US" dirty="0"/>
                            <a:t>/P Sensitivity</a:t>
                          </a:r>
                        </a:p>
                        <a:p>
                          <a:pPr algn="ctr"/>
                          <a:r>
                            <a:rPr lang="en-US" dirty="0"/>
                            <a:t>(deg/0.01%)</a:t>
                          </a:r>
                        </a:p>
                      </a:txBody>
                      <a:tcPr/>
                    </a:tc>
                    <a:tc>
                      <a:txBody>
                        <a:bodyPr/>
                        <a:lstStyle/>
                        <a:p>
                          <a:pPr algn="ctr"/>
                          <a:r>
                            <a:rPr lang="en-US" dirty="0" err="1"/>
                            <a:t>dP</a:t>
                          </a:r>
                          <a:r>
                            <a:rPr lang="en-US" dirty="0"/>
                            <a:t>/P Sensitivity (%/0.01%)</a:t>
                          </a:r>
                        </a:p>
                      </a:txBody>
                      <a:tcPr/>
                    </a:tc>
                    <a:extLst>
                      <a:ext uri="{0D108BD9-81ED-4DB2-BD59-A6C34878D82A}">
                        <a16:rowId xmlns:a16="http://schemas.microsoft.com/office/drawing/2014/main" val="1313230910"/>
                      </a:ext>
                    </a:extLst>
                  </a:tr>
                  <a:tr h="434218">
                    <a:tc>
                      <a:txBody>
                        <a:bodyPr/>
                        <a:lstStyle/>
                        <a:p>
                          <a:r>
                            <a:rPr lang="en-US" dirty="0"/>
                            <a:t>2-pass</a:t>
                          </a:r>
                        </a:p>
                      </a:txBody>
                      <a:tcPr/>
                    </a:tc>
                    <a:tc>
                      <a:txBody>
                        <a:bodyPr/>
                        <a:lstStyle/>
                        <a:p>
                          <a:pPr algn="ctr"/>
                          <a:r>
                            <a:rPr lang="en-US" dirty="0"/>
                            <a:t>-23.5</a:t>
                          </a:r>
                          <a14:m>
                            <m:oMath xmlns:m="http://schemas.openxmlformats.org/officeDocument/2006/math">
                              <m:r>
                                <a:rPr lang="en-US" b="0" smtClean="0">
                                  <a:latin typeface="Cambria Math" panose="02040503050406030204" pitchFamily="18" charset="0"/>
                                </a:rPr>
                                <m:t>°</m:t>
                              </m:r>
                            </m:oMath>
                          </a14:m>
                          <a:endParaRPr lang="en-US" dirty="0"/>
                        </a:p>
                      </a:txBody>
                      <a:tcPr/>
                    </a:tc>
                    <a:tc>
                      <a:txBody>
                        <a:bodyPr/>
                        <a:lstStyle/>
                        <a:p>
                          <a:pPr algn="ctr"/>
                          <a:r>
                            <a:rPr lang="en-US" dirty="0"/>
                            <a:t>-6.5</a:t>
                          </a:r>
                          <a14:m>
                            <m:oMath xmlns:m="http://schemas.openxmlformats.org/officeDocument/2006/math">
                              <m:r>
                                <a:rPr lang="en-US" b="0" smtClean="0">
                                  <a:latin typeface="Cambria Math" panose="02040503050406030204" pitchFamily="18" charset="0"/>
                                </a:rPr>
                                <m:t>°</m:t>
                              </m:r>
                            </m:oMath>
                          </a14:m>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86.4%</a:t>
                          </a:r>
                          <a:endParaRPr lang="en-US" sz="1800" kern="1200" dirty="0">
                            <a:solidFill>
                              <a:schemeClr val="dk1"/>
                            </a:solidFill>
                            <a:effectLst/>
                            <a:latin typeface="+mn-lt"/>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0.</m:t>
                                </m:r>
                                <m:r>
                                  <a:rPr lang="en-US" b="0" smtClean="0">
                                    <a:latin typeface="Cambria Math" panose="02040503050406030204" pitchFamily="18" charset="0"/>
                                  </a:rPr>
                                  <m:t>3°</m:t>
                                </m:r>
                              </m:oMath>
                            </m:oMathPara>
                          </a14:m>
                          <a:endParaRPr lang="en-US" dirty="0"/>
                        </a:p>
                      </a:txBody>
                      <a:tcPr/>
                    </a:tc>
                    <a:tc>
                      <a:txBody>
                        <a:bodyPr/>
                        <a:lstStyle/>
                        <a:p>
                          <a:pPr algn="ctr"/>
                          <a:r>
                            <a:rPr lang="en-US" dirty="0"/>
                            <a:t>0.06</a:t>
                          </a:r>
                        </a:p>
                      </a:txBody>
                      <a:tcPr/>
                    </a:tc>
                    <a:extLst>
                      <a:ext uri="{0D108BD9-81ED-4DB2-BD59-A6C34878D82A}">
                        <a16:rowId xmlns:a16="http://schemas.microsoft.com/office/drawing/2014/main" val="568877639"/>
                      </a:ext>
                    </a:extLst>
                  </a:tr>
                  <a:tr h="434218">
                    <a:tc>
                      <a:txBody>
                        <a:bodyPr/>
                        <a:lstStyle/>
                        <a:p>
                          <a:r>
                            <a:rPr lang="en-US" dirty="0"/>
                            <a:t>3-pass</a:t>
                          </a:r>
                        </a:p>
                      </a:txBody>
                      <a:tcPr/>
                    </a:tc>
                    <a:tc>
                      <a:txBody>
                        <a:bodyPr/>
                        <a:lstStyle/>
                        <a:p>
                          <a:pPr algn="ctr"/>
                          <a:r>
                            <a:rPr lang="en-US" dirty="0"/>
                            <a:t>-14.3</a:t>
                          </a:r>
                          <a14:m>
                            <m:oMath xmlns:m="http://schemas.openxmlformats.org/officeDocument/2006/math">
                              <m:r>
                                <a:rPr lang="en-US" b="0" smtClean="0">
                                  <a:latin typeface="Cambria Math" panose="02040503050406030204" pitchFamily="18" charset="0"/>
                                </a:rPr>
                                <m:t>°</m:t>
                              </m:r>
                            </m:oMath>
                          </a14:m>
                          <a:endParaRPr lang="en-US" dirty="0"/>
                        </a:p>
                      </a:txBody>
                      <a:tcPr/>
                    </a:tc>
                    <a:tc>
                      <a:txBody>
                        <a:bodyPr/>
                        <a:lstStyle/>
                        <a:p>
                          <a:pPr algn="ctr"/>
                          <a:r>
                            <a:rPr lang="en-US" dirty="0"/>
                            <a:t>-15.7</a:t>
                          </a:r>
                          <a14:m>
                            <m:oMath xmlns:m="http://schemas.openxmlformats.org/officeDocument/2006/math">
                              <m:r>
                                <a:rPr lang="en-US" b="0" smtClean="0">
                                  <a:latin typeface="Cambria Math" panose="02040503050406030204" pitchFamily="18" charset="0"/>
                                </a:rPr>
                                <m:t>°</m:t>
                              </m:r>
                            </m:oMath>
                          </a14:m>
                          <a:endParaRPr lang="en-US" dirty="0"/>
                        </a:p>
                      </a:txBody>
                      <a:tcPr/>
                    </a:tc>
                    <a:tc>
                      <a:txBody>
                        <a:bodyPr/>
                        <a:lstStyle/>
                        <a:p>
                          <a:pPr algn="ctr"/>
                          <a:r>
                            <a:rPr lang="en-US" dirty="0"/>
                            <a:t>83.8%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0.</m:t>
                                </m:r>
                                <m:r>
                                  <a:rPr lang="en-US" b="0" smtClean="0">
                                    <a:latin typeface="Cambria Math" panose="02040503050406030204" pitchFamily="18" charset="0"/>
                                  </a:rPr>
                                  <m:t>7°</m:t>
                                </m:r>
                              </m:oMath>
                            </m:oMathPara>
                          </a14:m>
                          <a:endParaRPr lang="en-US" dirty="0"/>
                        </a:p>
                      </a:txBody>
                      <a:tcPr/>
                    </a:tc>
                    <a:tc>
                      <a:txBody>
                        <a:bodyPr/>
                        <a:lstStyle/>
                        <a:p>
                          <a:pPr algn="ctr"/>
                          <a:r>
                            <a:rPr lang="en-US" dirty="0"/>
                            <a:t>0.32</a:t>
                          </a:r>
                        </a:p>
                      </a:txBody>
                      <a:tcPr/>
                    </a:tc>
                    <a:extLst>
                      <a:ext uri="{0D108BD9-81ED-4DB2-BD59-A6C34878D82A}">
                        <a16:rowId xmlns:a16="http://schemas.microsoft.com/office/drawing/2014/main" val="4163324118"/>
                      </a:ext>
                    </a:extLst>
                  </a:tr>
                  <a:tr h="434218">
                    <a:tc>
                      <a:txBody>
                        <a:bodyPr/>
                        <a:lstStyle/>
                        <a:p>
                          <a:r>
                            <a:rPr lang="en-US" dirty="0"/>
                            <a:t>4-pass</a:t>
                          </a:r>
                        </a:p>
                      </a:txBody>
                      <a:tcPr/>
                    </a:tc>
                    <a:tc>
                      <a:txBody>
                        <a:bodyPr/>
                        <a:lstStyle/>
                        <a:p>
                          <a:pPr algn="ctr"/>
                          <a:r>
                            <a:rPr lang="en-US" dirty="0"/>
                            <a:t>-47.4</a:t>
                          </a:r>
                          <a14:m>
                            <m:oMath xmlns:m="http://schemas.openxmlformats.org/officeDocument/2006/math">
                              <m:r>
                                <a:rPr lang="en-US" b="0" smtClean="0">
                                  <a:latin typeface="Cambria Math" panose="02040503050406030204" pitchFamily="18" charset="0"/>
                                </a:rPr>
                                <m:t>°</m:t>
                              </m:r>
                            </m:oMath>
                          </a14:m>
                          <a:endParaRPr lang="en-US" dirty="0"/>
                        </a:p>
                      </a:txBody>
                      <a:tcPr/>
                    </a:tc>
                    <a:tc>
                      <a:txBody>
                        <a:bodyPr/>
                        <a:lstStyle/>
                        <a:p>
                          <a:pPr algn="ctr"/>
                          <a:r>
                            <a:rPr lang="en-US" dirty="0"/>
                            <a:t>17.3</a:t>
                          </a:r>
                          <a14:m>
                            <m:oMath xmlns:m="http://schemas.openxmlformats.org/officeDocument/2006/math">
                              <m:r>
                                <a:rPr lang="en-US" b="0" smtClean="0">
                                  <a:latin typeface="Cambria Math" panose="02040503050406030204" pitchFamily="18" charset="0"/>
                                </a:rPr>
                                <m:t>°</m:t>
                              </m:r>
                            </m:oMath>
                          </a14:m>
                          <a:endParaRPr lang="en-US" dirty="0"/>
                        </a:p>
                      </a:txBody>
                      <a:tcPr/>
                    </a:tc>
                    <a:tc>
                      <a:txBody>
                        <a:bodyPr/>
                        <a:lstStyle/>
                        <a:p>
                          <a:pPr algn="ctr"/>
                          <a:r>
                            <a:rPr lang="en-US" dirty="0"/>
                            <a:t>83.1%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smtClean="0">
                                    <a:latin typeface="Cambria Math" panose="02040503050406030204" pitchFamily="18" charset="0"/>
                                  </a:rPr>
                                  <m:t>1.</m:t>
                                </m:r>
                                <m:r>
                                  <a:rPr lang="en-US" b="0" i="0" smtClean="0">
                                    <a:latin typeface="Cambria Math" panose="02040503050406030204" pitchFamily="18" charset="0"/>
                                  </a:rPr>
                                  <m:t>26</m:t>
                                </m:r>
                                <m:r>
                                  <a:rPr lang="en-US" b="0" smtClean="0">
                                    <a:latin typeface="Cambria Math" panose="02040503050406030204" pitchFamily="18" charset="0"/>
                                  </a:rPr>
                                  <m:t>°</m:t>
                                </m:r>
                              </m:oMath>
                            </m:oMathPara>
                          </a14:m>
                          <a:endParaRPr lang="en-US" dirty="0"/>
                        </a:p>
                      </a:txBody>
                      <a:tcPr/>
                    </a:tc>
                    <a:tc>
                      <a:txBody>
                        <a:bodyPr/>
                        <a:lstStyle/>
                        <a:p>
                          <a:pPr algn="ctr"/>
                          <a:r>
                            <a:rPr lang="en-US" dirty="0"/>
                            <a:t>0.68</a:t>
                          </a:r>
                        </a:p>
                      </a:txBody>
                      <a:tcPr/>
                    </a:tc>
                    <a:extLst>
                      <a:ext uri="{0D108BD9-81ED-4DB2-BD59-A6C34878D82A}">
                        <a16:rowId xmlns:a16="http://schemas.microsoft.com/office/drawing/2014/main" val="2975639156"/>
                      </a:ext>
                    </a:extLst>
                  </a:tr>
                </a:tbl>
              </a:graphicData>
            </a:graphic>
          </p:graphicFrame>
        </mc:Choice>
        <mc:Fallback>
          <p:graphicFrame>
            <p:nvGraphicFramePr>
              <p:cNvPr id="4" name="Table 4">
                <a:extLst>
                  <a:ext uri="{FF2B5EF4-FFF2-40B4-BE49-F238E27FC236}">
                    <a16:creationId xmlns:a16="http://schemas.microsoft.com/office/drawing/2014/main" id="{7357CFF8-1289-8A4A-8843-4E210ED7188B}"/>
                  </a:ext>
                </a:extLst>
              </p:cNvPr>
              <p:cNvGraphicFramePr>
                <a:graphicFrameLocks noGrp="1"/>
              </p:cNvGraphicFramePr>
              <p:nvPr>
                <p:extLst>
                  <p:ext uri="{D42A27DB-BD31-4B8C-83A1-F6EECF244321}">
                    <p14:modId xmlns:p14="http://schemas.microsoft.com/office/powerpoint/2010/main" val="3004790261"/>
                  </p:ext>
                </p:extLst>
              </p:nvPr>
            </p:nvGraphicFramePr>
            <p:xfrm>
              <a:off x="1520576" y="3298004"/>
              <a:ext cx="8589198" cy="2373329"/>
            </p:xfrm>
            <a:graphic>
              <a:graphicData uri="http://schemas.openxmlformats.org/drawingml/2006/table">
                <a:tbl>
                  <a:tblPr firstRow="1" bandRow="1">
                    <a:tableStyleId>{7DF18680-E054-41AD-8BC1-D1AEF772440D}</a:tableStyleId>
                  </a:tblPr>
                  <a:tblGrid>
                    <a:gridCol w="1431533">
                      <a:extLst>
                        <a:ext uri="{9D8B030D-6E8A-4147-A177-3AD203B41FA5}">
                          <a16:colId xmlns:a16="http://schemas.microsoft.com/office/drawing/2014/main" val="3624079900"/>
                        </a:ext>
                      </a:extLst>
                    </a:gridCol>
                    <a:gridCol w="1431533">
                      <a:extLst>
                        <a:ext uri="{9D8B030D-6E8A-4147-A177-3AD203B41FA5}">
                          <a16:colId xmlns:a16="http://schemas.microsoft.com/office/drawing/2014/main" val="131823701"/>
                        </a:ext>
                      </a:extLst>
                    </a:gridCol>
                    <a:gridCol w="1431533">
                      <a:extLst>
                        <a:ext uri="{9D8B030D-6E8A-4147-A177-3AD203B41FA5}">
                          <a16:colId xmlns:a16="http://schemas.microsoft.com/office/drawing/2014/main" val="468378328"/>
                        </a:ext>
                      </a:extLst>
                    </a:gridCol>
                    <a:gridCol w="1613041">
                      <a:extLst>
                        <a:ext uri="{9D8B030D-6E8A-4147-A177-3AD203B41FA5}">
                          <a16:colId xmlns:a16="http://schemas.microsoft.com/office/drawing/2014/main" val="3460473872"/>
                        </a:ext>
                      </a:extLst>
                    </a:gridCol>
                    <a:gridCol w="1438382">
                      <a:extLst>
                        <a:ext uri="{9D8B030D-6E8A-4147-A177-3AD203B41FA5}">
                          <a16:colId xmlns:a16="http://schemas.microsoft.com/office/drawing/2014/main" val="450803754"/>
                        </a:ext>
                      </a:extLst>
                    </a:gridCol>
                    <a:gridCol w="1243176">
                      <a:extLst>
                        <a:ext uri="{9D8B030D-6E8A-4147-A177-3AD203B41FA5}">
                          <a16:colId xmlns:a16="http://schemas.microsoft.com/office/drawing/2014/main" val="147501994"/>
                        </a:ext>
                      </a:extLst>
                    </a:gridCol>
                  </a:tblGrid>
                  <a:tr h="1070675">
                    <a:tc>
                      <a:txBody>
                        <a:bodyPr/>
                        <a:lstStyle/>
                        <a:p>
                          <a:r>
                            <a:rPr lang="en-US" dirty="0"/>
                            <a:t>Pass </a:t>
                          </a:r>
                        </a:p>
                      </a:txBody>
                      <a:tcPr/>
                    </a:tc>
                    <a:tc>
                      <a:txBody>
                        <a:bodyPr/>
                        <a:lstStyle/>
                        <a:p>
                          <a:pPr algn="ctr"/>
                          <a:r>
                            <a:rPr lang="en-US" dirty="0"/>
                            <a:t>Optimal   Shared Wien Angle (deg)</a:t>
                          </a:r>
                        </a:p>
                      </a:txBody>
                      <a:tcPr/>
                    </a:tc>
                    <a:tc>
                      <a:txBody>
                        <a:bodyPr/>
                        <a:lstStyle/>
                        <a:p>
                          <a:pPr algn="ctr"/>
                          <a:r>
                            <a:rPr lang="en-US" dirty="0"/>
                            <a:t>Hall A degrees off longitudinal </a:t>
                          </a:r>
                        </a:p>
                      </a:txBody>
                      <a:tcPr/>
                    </a:tc>
                    <a:tc>
                      <a:txBody>
                        <a:bodyPr/>
                        <a:lstStyle/>
                        <a:p>
                          <a:pPr algn="ctr"/>
                          <a:r>
                            <a:rPr lang="en-US" dirty="0"/>
                            <a:t>Expected polarization</a:t>
                          </a:r>
                        </a:p>
                        <a:p>
                          <a:pPr algn="ctr"/>
                          <a:r>
                            <a:rPr lang="en-US" dirty="0"/>
                            <a:t>(assumes 87%)</a:t>
                          </a:r>
                        </a:p>
                      </a:txBody>
                      <a:tcPr/>
                    </a:tc>
                    <a:tc>
                      <a:txBody>
                        <a:bodyPr/>
                        <a:lstStyle/>
                        <a:p>
                          <a:r>
                            <a:rPr lang="en-US" dirty="0" err="1"/>
                            <a:t>dP</a:t>
                          </a:r>
                          <a:r>
                            <a:rPr lang="en-US" dirty="0"/>
                            <a:t>/P Sensitivity</a:t>
                          </a:r>
                        </a:p>
                        <a:p>
                          <a:pPr algn="ctr"/>
                          <a:r>
                            <a:rPr lang="en-US" dirty="0"/>
                            <a:t>(deg/0.01%)</a:t>
                          </a:r>
                        </a:p>
                      </a:txBody>
                      <a:tcPr/>
                    </a:tc>
                    <a:tc>
                      <a:txBody>
                        <a:bodyPr/>
                        <a:lstStyle/>
                        <a:p>
                          <a:pPr algn="ctr"/>
                          <a:r>
                            <a:rPr lang="en-US" dirty="0" err="1"/>
                            <a:t>dP</a:t>
                          </a:r>
                          <a:r>
                            <a:rPr lang="en-US" dirty="0"/>
                            <a:t>/P Sensitivity (%/0.01%)</a:t>
                          </a:r>
                        </a:p>
                      </a:txBody>
                      <a:tcPr/>
                    </a:tc>
                    <a:extLst>
                      <a:ext uri="{0D108BD9-81ED-4DB2-BD59-A6C34878D82A}">
                        <a16:rowId xmlns:a16="http://schemas.microsoft.com/office/drawing/2014/main" val="1313230910"/>
                      </a:ext>
                    </a:extLst>
                  </a:tr>
                  <a:tr h="434218">
                    <a:tc>
                      <a:txBody>
                        <a:bodyPr/>
                        <a:lstStyle/>
                        <a:p>
                          <a:r>
                            <a:rPr lang="en-US" dirty="0"/>
                            <a:t>2-pass</a:t>
                          </a:r>
                        </a:p>
                      </a:txBody>
                      <a:tcPr/>
                    </a:tc>
                    <a:tc>
                      <a:txBody>
                        <a:bodyPr/>
                        <a:lstStyle/>
                        <a:p>
                          <a:endParaRPr lang="en-US"/>
                        </a:p>
                      </a:txBody>
                      <a:tcPr>
                        <a:blipFill>
                          <a:blip r:embed="rId2"/>
                          <a:stretch>
                            <a:fillRect l="-100000" t="-255882" r="-401770" b="-211765"/>
                          </a:stretch>
                        </a:blipFill>
                      </a:tcPr>
                    </a:tc>
                    <a:tc>
                      <a:txBody>
                        <a:bodyPr/>
                        <a:lstStyle/>
                        <a:p>
                          <a:endParaRPr lang="en-US"/>
                        </a:p>
                      </a:txBody>
                      <a:tcPr>
                        <a:blipFill>
                          <a:blip r:embed="rId2"/>
                          <a:stretch>
                            <a:fillRect l="-200000" t="-255882" r="-301770" b="-211765"/>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86.4%</a:t>
                          </a:r>
                          <a:endParaRPr lang="en-US" sz="1800" kern="1200" dirty="0">
                            <a:solidFill>
                              <a:schemeClr val="dk1"/>
                            </a:solidFill>
                            <a:effectLst/>
                            <a:latin typeface="+mn-lt"/>
                            <a:ea typeface="+mn-ea"/>
                            <a:cs typeface="+mn-cs"/>
                          </a:endParaRPr>
                        </a:p>
                      </a:txBody>
                      <a:tcPr/>
                    </a:tc>
                    <a:tc>
                      <a:txBody>
                        <a:bodyPr/>
                        <a:lstStyle/>
                        <a:p>
                          <a:endParaRPr lang="en-US"/>
                        </a:p>
                      </a:txBody>
                      <a:tcPr>
                        <a:blipFill>
                          <a:blip r:embed="rId2"/>
                          <a:stretch>
                            <a:fillRect l="-408772" t="-255882" r="-87719" b="-211765"/>
                          </a:stretch>
                        </a:blipFill>
                      </a:tcPr>
                    </a:tc>
                    <a:tc>
                      <a:txBody>
                        <a:bodyPr/>
                        <a:lstStyle/>
                        <a:p>
                          <a:pPr algn="ctr"/>
                          <a:r>
                            <a:rPr lang="en-US" dirty="0"/>
                            <a:t>0.06</a:t>
                          </a:r>
                        </a:p>
                      </a:txBody>
                      <a:tcPr/>
                    </a:tc>
                    <a:extLst>
                      <a:ext uri="{0D108BD9-81ED-4DB2-BD59-A6C34878D82A}">
                        <a16:rowId xmlns:a16="http://schemas.microsoft.com/office/drawing/2014/main" val="568877639"/>
                      </a:ext>
                    </a:extLst>
                  </a:tr>
                  <a:tr h="434218">
                    <a:tc>
                      <a:txBody>
                        <a:bodyPr/>
                        <a:lstStyle/>
                        <a:p>
                          <a:r>
                            <a:rPr lang="en-US" dirty="0"/>
                            <a:t>3-pass</a:t>
                          </a:r>
                        </a:p>
                      </a:txBody>
                      <a:tcPr/>
                    </a:tc>
                    <a:tc>
                      <a:txBody>
                        <a:bodyPr/>
                        <a:lstStyle/>
                        <a:p>
                          <a:endParaRPr lang="en-US"/>
                        </a:p>
                      </a:txBody>
                      <a:tcPr>
                        <a:blipFill>
                          <a:blip r:embed="rId2"/>
                          <a:stretch>
                            <a:fillRect l="-100000" t="-345714" r="-401770" b="-105714"/>
                          </a:stretch>
                        </a:blipFill>
                      </a:tcPr>
                    </a:tc>
                    <a:tc>
                      <a:txBody>
                        <a:bodyPr/>
                        <a:lstStyle/>
                        <a:p>
                          <a:endParaRPr lang="en-US"/>
                        </a:p>
                      </a:txBody>
                      <a:tcPr>
                        <a:blipFill>
                          <a:blip r:embed="rId2"/>
                          <a:stretch>
                            <a:fillRect l="-200000" t="-345714" r="-301770" b="-105714"/>
                          </a:stretch>
                        </a:blipFill>
                      </a:tcPr>
                    </a:tc>
                    <a:tc>
                      <a:txBody>
                        <a:bodyPr/>
                        <a:lstStyle/>
                        <a:p>
                          <a:pPr algn="ctr"/>
                          <a:r>
                            <a:rPr lang="en-US" dirty="0"/>
                            <a:t>83.8%</a:t>
                          </a:r>
                        </a:p>
                      </a:txBody>
                      <a:tcPr/>
                    </a:tc>
                    <a:tc>
                      <a:txBody>
                        <a:bodyPr/>
                        <a:lstStyle/>
                        <a:p>
                          <a:endParaRPr lang="en-US"/>
                        </a:p>
                      </a:txBody>
                      <a:tcPr>
                        <a:blipFill>
                          <a:blip r:embed="rId2"/>
                          <a:stretch>
                            <a:fillRect l="-408772" t="-345714" r="-87719" b="-105714"/>
                          </a:stretch>
                        </a:blipFill>
                      </a:tcPr>
                    </a:tc>
                    <a:tc>
                      <a:txBody>
                        <a:bodyPr/>
                        <a:lstStyle/>
                        <a:p>
                          <a:pPr algn="ctr"/>
                          <a:r>
                            <a:rPr lang="en-US" dirty="0"/>
                            <a:t>0.32</a:t>
                          </a:r>
                        </a:p>
                      </a:txBody>
                      <a:tcPr/>
                    </a:tc>
                    <a:extLst>
                      <a:ext uri="{0D108BD9-81ED-4DB2-BD59-A6C34878D82A}">
                        <a16:rowId xmlns:a16="http://schemas.microsoft.com/office/drawing/2014/main" val="4163324118"/>
                      </a:ext>
                    </a:extLst>
                  </a:tr>
                  <a:tr h="434218">
                    <a:tc>
                      <a:txBody>
                        <a:bodyPr/>
                        <a:lstStyle/>
                        <a:p>
                          <a:r>
                            <a:rPr lang="en-US" dirty="0"/>
                            <a:t>4-pass</a:t>
                          </a:r>
                        </a:p>
                      </a:txBody>
                      <a:tcPr/>
                    </a:tc>
                    <a:tc>
                      <a:txBody>
                        <a:bodyPr/>
                        <a:lstStyle/>
                        <a:p>
                          <a:endParaRPr lang="en-US"/>
                        </a:p>
                      </a:txBody>
                      <a:tcPr>
                        <a:blipFill>
                          <a:blip r:embed="rId2"/>
                          <a:stretch>
                            <a:fillRect l="-100000" t="-458824" r="-401770" b="-8824"/>
                          </a:stretch>
                        </a:blipFill>
                      </a:tcPr>
                    </a:tc>
                    <a:tc>
                      <a:txBody>
                        <a:bodyPr/>
                        <a:lstStyle/>
                        <a:p>
                          <a:endParaRPr lang="en-US"/>
                        </a:p>
                      </a:txBody>
                      <a:tcPr>
                        <a:blipFill>
                          <a:blip r:embed="rId2"/>
                          <a:stretch>
                            <a:fillRect l="-200000" t="-458824" r="-301770" b="-8824"/>
                          </a:stretch>
                        </a:blipFill>
                      </a:tcPr>
                    </a:tc>
                    <a:tc>
                      <a:txBody>
                        <a:bodyPr/>
                        <a:lstStyle/>
                        <a:p>
                          <a:pPr algn="ctr"/>
                          <a:r>
                            <a:rPr lang="en-US" dirty="0"/>
                            <a:t>83.1%</a:t>
                          </a:r>
                        </a:p>
                      </a:txBody>
                      <a:tcPr/>
                    </a:tc>
                    <a:tc>
                      <a:txBody>
                        <a:bodyPr/>
                        <a:lstStyle/>
                        <a:p>
                          <a:endParaRPr lang="en-US"/>
                        </a:p>
                      </a:txBody>
                      <a:tcPr>
                        <a:blipFill>
                          <a:blip r:embed="rId2"/>
                          <a:stretch>
                            <a:fillRect l="-408772" t="-458824" r="-87719" b="-8824"/>
                          </a:stretch>
                        </a:blipFill>
                      </a:tcPr>
                    </a:tc>
                    <a:tc>
                      <a:txBody>
                        <a:bodyPr/>
                        <a:lstStyle/>
                        <a:p>
                          <a:pPr algn="ctr"/>
                          <a:r>
                            <a:rPr lang="en-US" dirty="0"/>
                            <a:t>0.68</a:t>
                          </a:r>
                        </a:p>
                      </a:txBody>
                      <a:tcPr/>
                    </a:tc>
                    <a:extLst>
                      <a:ext uri="{0D108BD9-81ED-4DB2-BD59-A6C34878D82A}">
                        <a16:rowId xmlns:a16="http://schemas.microsoft.com/office/drawing/2014/main" val="2975639156"/>
                      </a:ext>
                    </a:extLst>
                  </a:tr>
                </a:tbl>
              </a:graphicData>
            </a:graphic>
          </p:graphicFrame>
        </mc:Fallback>
      </mc:AlternateContent>
      <p:sp>
        <p:nvSpPr>
          <p:cNvPr id="5" name="TextBox 4">
            <a:extLst>
              <a:ext uri="{FF2B5EF4-FFF2-40B4-BE49-F238E27FC236}">
                <a16:creationId xmlns:a16="http://schemas.microsoft.com/office/drawing/2014/main" id="{9D023534-D961-6FD7-2A7B-F344D39CFFD2}"/>
              </a:ext>
            </a:extLst>
          </p:cNvPr>
          <p:cNvSpPr txBox="1"/>
          <p:nvPr/>
        </p:nvSpPr>
        <p:spPr>
          <a:xfrm>
            <a:off x="791110" y="5989834"/>
            <a:ext cx="9997545" cy="369332"/>
          </a:xfrm>
          <a:prstGeom prst="rect">
            <a:avLst/>
          </a:prstGeom>
          <a:noFill/>
        </p:spPr>
        <p:txBody>
          <a:bodyPr wrap="none" rtlCol="0">
            <a:spAutoFit/>
          </a:bodyPr>
          <a:lstStyle/>
          <a:p>
            <a:r>
              <a:rPr lang="en-US" dirty="0"/>
              <a:t>These are from spin calculator but without a spin dance we could be several degrees off these estimates.</a:t>
            </a:r>
          </a:p>
        </p:txBody>
      </p:sp>
      <p:sp>
        <p:nvSpPr>
          <p:cNvPr id="6" name="Slide Number Placeholder 5">
            <a:extLst>
              <a:ext uri="{FF2B5EF4-FFF2-40B4-BE49-F238E27FC236}">
                <a16:creationId xmlns:a16="http://schemas.microsoft.com/office/drawing/2014/main" id="{4EF069CD-84A5-3378-B028-8449E960F99F}"/>
              </a:ext>
            </a:extLst>
          </p:cNvPr>
          <p:cNvSpPr>
            <a:spLocks noGrp="1"/>
          </p:cNvSpPr>
          <p:nvPr>
            <p:ph type="sldNum" sz="quarter" idx="12"/>
          </p:nvPr>
        </p:nvSpPr>
        <p:spPr/>
        <p:txBody>
          <a:bodyPr/>
          <a:lstStyle/>
          <a:p>
            <a:fld id="{095FAB43-9E4B-7046-BAF5-2A19DD648269}" type="slidenum">
              <a:rPr lang="en-US" smtClean="0"/>
              <a:t>14</a:t>
            </a:fld>
            <a:endParaRPr lang="en-US"/>
          </a:p>
        </p:txBody>
      </p:sp>
    </p:spTree>
    <p:extLst>
      <p:ext uri="{BB962C8B-B14F-4D97-AF65-F5344CB8AC3E}">
        <p14:creationId xmlns:p14="http://schemas.microsoft.com/office/powerpoint/2010/main" val="2273528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103B3A6-C277-29FE-1FBA-5088E0AC3AF1}"/>
              </a:ext>
            </a:extLst>
          </p:cNvPr>
          <p:cNvPicPr>
            <a:picLocks noGrp="1" noChangeAspect="1"/>
          </p:cNvPicPr>
          <p:nvPr>
            <p:ph idx="1"/>
          </p:nvPr>
        </p:nvPicPr>
        <p:blipFill>
          <a:blip r:embed="rId2"/>
          <a:stretch>
            <a:fillRect/>
          </a:stretch>
        </p:blipFill>
        <p:spPr>
          <a:xfrm>
            <a:off x="200343" y="1448656"/>
            <a:ext cx="11791314" cy="5250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a:extLst>
              <a:ext uri="{FF2B5EF4-FFF2-40B4-BE49-F238E27FC236}">
                <a16:creationId xmlns:a16="http://schemas.microsoft.com/office/drawing/2014/main" id="{8E8C94EB-70C5-8B88-E29D-F4BB3E460AF3}"/>
              </a:ext>
            </a:extLst>
          </p:cNvPr>
          <p:cNvSpPr txBox="1">
            <a:spLocks/>
          </p:cNvSpPr>
          <p:nvPr/>
        </p:nvSpPr>
        <p:spPr>
          <a:xfrm>
            <a:off x="0" y="7982"/>
            <a:ext cx="12192000" cy="82422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Avenir Medium" panose="02000503020000020003" pitchFamily="2" charset="0"/>
              </a:rPr>
              <a:t>Hall A EPICS momentum drift tracker: PV = </a:t>
            </a:r>
            <a:r>
              <a:rPr lang="en-US" dirty="0" err="1">
                <a:solidFill>
                  <a:schemeClr val="bg1"/>
                </a:solidFill>
                <a:latin typeface="Avenir Medium" panose="02000503020000020003" pitchFamily="2" charset="0"/>
              </a:rPr>
              <a:t>HALLA:dpp</a:t>
            </a:r>
            <a:r>
              <a:rPr lang="en-US" dirty="0">
                <a:solidFill>
                  <a:schemeClr val="bg1"/>
                </a:solidFill>
                <a:latin typeface="Avenir Medium" panose="02000503020000020003" pitchFamily="2" charset="0"/>
              </a:rPr>
              <a:t> </a:t>
            </a:r>
          </a:p>
        </p:txBody>
      </p:sp>
      <p:sp>
        <p:nvSpPr>
          <p:cNvPr id="7" name="TextBox 6">
            <a:extLst>
              <a:ext uri="{FF2B5EF4-FFF2-40B4-BE49-F238E27FC236}">
                <a16:creationId xmlns:a16="http://schemas.microsoft.com/office/drawing/2014/main" id="{B4CCA9F9-8692-2D7E-FC48-9A2162EB8F0B}"/>
              </a:ext>
            </a:extLst>
          </p:cNvPr>
          <p:cNvSpPr txBox="1"/>
          <p:nvPr/>
        </p:nvSpPr>
        <p:spPr>
          <a:xfrm>
            <a:off x="2887038" y="996593"/>
            <a:ext cx="6145850" cy="369332"/>
          </a:xfrm>
          <a:prstGeom prst="rect">
            <a:avLst/>
          </a:prstGeom>
          <a:noFill/>
        </p:spPr>
        <p:txBody>
          <a:bodyPr wrap="none" rtlCol="0">
            <a:spAutoFit/>
          </a:bodyPr>
          <a:lstStyle/>
          <a:p>
            <a:r>
              <a:rPr lang="en-US" dirty="0"/>
              <a:t>Hall A fractional momentum changes tracked over Jan-Feb 2021</a:t>
            </a:r>
          </a:p>
        </p:txBody>
      </p:sp>
      <p:sp>
        <p:nvSpPr>
          <p:cNvPr id="8" name="TextBox 7">
            <a:extLst>
              <a:ext uri="{FF2B5EF4-FFF2-40B4-BE49-F238E27FC236}">
                <a16:creationId xmlns:a16="http://schemas.microsoft.com/office/drawing/2014/main" id="{5F9A362B-79B1-76A4-6A0F-E03CD81E8D1F}"/>
              </a:ext>
            </a:extLst>
          </p:cNvPr>
          <p:cNvSpPr txBox="1"/>
          <p:nvPr/>
        </p:nvSpPr>
        <p:spPr>
          <a:xfrm>
            <a:off x="2013735" y="5034337"/>
            <a:ext cx="9513869" cy="923330"/>
          </a:xfrm>
          <a:prstGeom prst="rect">
            <a:avLst/>
          </a:prstGeom>
          <a:noFill/>
        </p:spPr>
        <p:txBody>
          <a:bodyPr wrap="square" rtlCol="0">
            <a:spAutoFit/>
          </a:bodyPr>
          <a:lstStyle/>
          <a:p>
            <a:r>
              <a:rPr lang="en-US" dirty="0"/>
              <a:t>Note: it is actually more involved than this because a shift of the gradient between the N and S </a:t>
            </a:r>
            <a:r>
              <a:rPr lang="en-US" dirty="0" err="1"/>
              <a:t>linacs</a:t>
            </a:r>
            <a:r>
              <a:rPr lang="en-US" dirty="0"/>
              <a:t> with no overall shift in total momentum will also change the precession.</a:t>
            </a:r>
          </a:p>
          <a:p>
            <a:r>
              <a:rPr lang="en-US" dirty="0"/>
              <a:t>We will have to monitor these variables.</a:t>
            </a:r>
          </a:p>
        </p:txBody>
      </p:sp>
      <p:sp>
        <p:nvSpPr>
          <p:cNvPr id="2" name="Slide Number Placeholder 1">
            <a:extLst>
              <a:ext uri="{FF2B5EF4-FFF2-40B4-BE49-F238E27FC236}">
                <a16:creationId xmlns:a16="http://schemas.microsoft.com/office/drawing/2014/main" id="{F5A31885-BC08-1F7B-B679-6D4ADB1B015F}"/>
              </a:ext>
            </a:extLst>
          </p:cNvPr>
          <p:cNvSpPr>
            <a:spLocks noGrp="1"/>
          </p:cNvSpPr>
          <p:nvPr>
            <p:ph type="sldNum" sz="quarter" idx="12"/>
          </p:nvPr>
        </p:nvSpPr>
        <p:spPr/>
        <p:txBody>
          <a:bodyPr/>
          <a:lstStyle/>
          <a:p>
            <a:fld id="{095FAB43-9E4B-7046-BAF5-2A19DD648269}" type="slidenum">
              <a:rPr lang="en-US" smtClean="0"/>
              <a:t>15</a:t>
            </a:fld>
            <a:endParaRPr lang="en-US"/>
          </a:p>
        </p:txBody>
      </p:sp>
    </p:spTree>
    <p:extLst>
      <p:ext uri="{BB962C8B-B14F-4D97-AF65-F5344CB8AC3E}">
        <p14:creationId xmlns:p14="http://schemas.microsoft.com/office/powerpoint/2010/main" val="1578163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8C94EB-70C5-8B88-E29D-F4BB3E460AF3}"/>
              </a:ext>
            </a:extLst>
          </p:cNvPr>
          <p:cNvSpPr txBox="1">
            <a:spLocks/>
          </p:cNvSpPr>
          <p:nvPr/>
        </p:nvSpPr>
        <p:spPr>
          <a:xfrm>
            <a:off x="0" y="7982"/>
            <a:ext cx="12192000" cy="88587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chemeClr val="bg1"/>
                </a:solidFill>
                <a:latin typeface="Avenir Medium" panose="02000503020000020003" pitchFamily="2" charset="0"/>
              </a:rPr>
              <a:t>EPICS momentum drift tracker:  </a:t>
            </a:r>
            <a:r>
              <a:rPr lang="en-US" sz="3000" dirty="0" err="1">
                <a:solidFill>
                  <a:schemeClr val="bg1"/>
                </a:solidFill>
                <a:latin typeface="Avenir Medium" panose="02000503020000020003" pitchFamily="2" charset="0"/>
              </a:rPr>
              <a:t>HALLA:dpp</a:t>
            </a:r>
            <a:r>
              <a:rPr lang="en-US" sz="3000" dirty="0">
                <a:solidFill>
                  <a:schemeClr val="bg1"/>
                </a:solidFill>
                <a:latin typeface="Avenir Medium" panose="02000503020000020003" pitchFamily="2" charset="0"/>
              </a:rPr>
              <a:t>, ARC1:dpp, ARC2:dpp </a:t>
            </a:r>
          </a:p>
        </p:txBody>
      </p:sp>
      <p:pic>
        <p:nvPicPr>
          <p:cNvPr id="5" name="Picture 4">
            <a:extLst>
              <a:ext uri="{FF2B5EF4-FFF2-40B4-BE49-F238E27FC236}">
                <a16:creationId xmlns:a16="http://schemas.microsoft.com/office/drawing/2014/main" id="{F256B190-846C-47A7-B824-F1650D913433}"/>
              </a:ext>
            </a:extLst>
          </p:cNvPr>
          <p:cNvPicPr>
            <a:picLocks noChangeAspect="1"/>
          </p:cNvPicPr>
          <p:nvPr/>
        </p:nvPicPr>
        <p:blipFill>
          <a:blip r:embed="rId2"/>
          <a:stretch>
            <a:fillRect/>
          </a:stretch>
        </p:blipFill>
        <p:spPr>
          <a:xfrm>
            <a:off x="226031" y="986859"/>
            <a:ext cx="11788284" cy="5243999"/>
          </a:xfrm>
          <a:prstGeom prst="rect">
            <a:avLst/>
          </a:prstGeom>
        </p:spPr>
      </p:pic>
      <p:sp>
        <p:nvSpPr>
          <p:cNvPr id="2" name="Slide Number Placeholder 1">
            <a:extLst>
              <a:ext uri="{FF2B5EF4-FFF2-40B4-BE49-F238E27FC236}">
                <a16:creationId xmlns:a16="http://schemas.microsoft.com/office/drawing/2014/main" id="{268E7E04-AE8B-C18C-1CCA-C62DF45767DB}"/>
              </a:ext>
            </a:extLst>
          </p:cNvPr>
          <p:cNvSpPr>
            <a:spLocks noGrp="1"/>
          </p:cNvSpPr>
          <p:nvPr>
            <p:ph type="sldNum" sz="quarter" idx="12"/>
          </p:nvPr>
        </p:nvSpPr>
        <p:spPr/>
        <p:txBody>
          <a:bodyPr/>
          <a:lstStyle/>
          <a:p>
            <a:fld id="{095FAB43-9E4B-7046-BAF5-2A19DD648269}" type="slidenum">
              <a:rPr lang="en-US" smtClean="0"/>
              <a:t>16</a:t>
            </a:fld>
            <a:endParaRPr lang="en-US"/>
          </a:p>
        </p:txBody>
      </p:sp>
    </p:spTree>
    <p:extLst>
      <p:ext uri="{BB962C8B-B14F-4D97-AF65-F5344CB8AC3E}">
        <p14:creationId xmlns:p14="http://schemas.microsoft.com/office/powerpoint/2010/main" val="183026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55B3-7349-F175-3907-74BF2DCED0A5}"/>
              </a:ext>
            </a:extLst>
          </p:cNvPr>
          <p:cNvSpPr>
            <a:spLocks noGrp="1"/>
          </p:cNvSpPr>
          <p:nvPr>
            <p:ph type="title"/>
          </p:nvPr>
        </p:nvSpPr>
        <p:spPr>
          <a:xfrm>
            <a:off x="0" y="7982"/>
            <a:ext cx="12192000" cy="824225"/>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a:normAutofit/>
          </a:bodyPr>
          <a:lstStyle/>
          <a:p>
            <a:r>
              <a:rPr lang="en-US" dirty="0">
                <a:solidFill>
                  <a:schemeClr val="bg1"/>
                </a:solidFill>
                <a:latin typeface="Avenir Medium" panose="02000503020000020003" pitchFamily="2" charset="0"/>
              </a:rPr>
              <a:t>Proposed polarimetry schedule</a:t>
            </a:r>
          </a:p>
        </p:txBody>
      </p:sp>
      <p:sp>
        <p:nvSpPr>
          <p:cNvPr id="3" name="Content Placeholder 2">
            <a:extLst>
              <a:ext uri="{FF2B5EF4-FFF2-40B4-BE49-F238E27FC236}">
                <a16:creationId xmlns:a16="http://schemas.microsoft.com/office/drawing/2014/main" id="{199B815A-F36B-FDB6-34F2-1EDA6B0037CA}"/>
              </a:ext>
            </a:extLst>
          </p:cNvPr>
          <p:cNvSpPr>
            <a:spLocks noGrp="1"/>
          </p:cNvSpPr>
          <p:nvPr>
            <p:ph idx="1"/>
          </p:nvPr>
        </p:nvSpPr>
        <p:spPr>
          <a:xfrm>
            <a:off x="319783" y="946970"/>
            <a:ext cx="11552434" cy="2334938"/>
          </a:xfrm>
        </p:spPr>
        <p:txBody>
          <a:bodyPr>
            <a:normAutofit/>
          </a:bodyPr>
          <a:lstStyle/>
          <a:p>
            <a:r>
              <a:rPr lang="en-US" sz="2000" dirty="0"/>
              <a:t>Will need to monitor beam energy stability and measure polarization more frequently during 3 and 4 pass if required.</a:t>
            </a:r>
          </a:p>
          <a:p>
            <a:r>
              <a:rPr lang="en-US" sz="2000" dirty="0"/>
              <a:t>Changes to the photocathode like heat and reactivation and/or spot changes require new measurements.</a:t>
            </a:r>
          </a:p>
          <a:p>
            <a:r>
              <a:rPr lang="en-US" sz="2000" dirty="0"/>
              <a:t>Monitor QE of photocathode and when it becomes depleted (&lt;0.1%) take measurements more often.</a:t>
            </a:r>
          </a:p>
          <a:p>
            <a:r>
              <a:rPr lang="en-US" sz="2000" dirty="0"/>
              <a:t>Prefer to take polarization measurements early in run periods in case spin is set wrong and needs to be optimized</a:t>
            </a:r>
          </a:p>
          <a:p>
            <a:pPr marL="0" indent="0">
              <a:buNone/>
            </a:pPr>
            <a:endParaRPr lang="en-US" dirty="0"/>
          </a:p>
        </p:txBody>
      </p:sp>
      <p:graphicFrame>
        <p:nvGraphicFramePr>
          <p:cNvPr id="4" name="Table 4">
            <a:extLst>
              <a:ext uri="{FF2B5EF4-FFF2-40B4-BE49-F238E27FC236}">
                <a16:creationId xmlns:a16="http://schemas.microsoft.com/office/drawing/2014/main" id="{90C9CCCF-45B2-A2AC-806B-5DAEACAA48F6}"/>
              </a:ext>
            </a:extLst>
          </p:cNvPr>
          <p:cNvGraphicFramePr>
            <a:graphicFrameLocks noGrp="1"/>
          </p:cNvGraphicFramePr>
          <p:nvPr>
            <p:extLst>
              <p:ext uri="{D42A27DB-BD31-4B8C-83A1-F6EECF244321}">
                <p14:modId xmlns:p14="http://schemas.microsoft.com/office/powerpoint/2010/main" val="4167308576"/>
              </p:ext>
            </p:extLst>
          </p:nvPr>
        </p:nvGraphicFramePr>
        <p:xfrm>
          <a:off x="794535" y="3158619"/>
          <a:ext cx="10602930" cy="3473236"/>
        </p:xfrm>
        <a:graphic>
          <a:graphicData uri="http://schemas.openxmlformats.org/drawingml/2006/table">
            <a:tbl>
              <a:tblPr firstRow="1" bandRow="1">
                <a:tableStyleId>{7DF18680-E054-41AD-8BC1-D1AEF772440D}</a:tableStyleId>
              </a:tblPr>
              <a:tblGrid>
                <a:gridCol w="982980">
                  <a:extLst>
                    <a:ext uri="{9D8B030D-6E8A-4147-A177-3AD203B41FA5}">
                      <a16:colId xmlns:a16="http://schemas.microsoft.com/office/drawing/2014/main" val="457037055"/>
                    </a:ext>
                  </a:extLst>
                </a:gridCol>
                <a:gridCol w="1011215">
                  <a:extLst>
                    <a:ext uri="{9D8B030D-6E8A-4147-A177-3AD203B41FA5}">
                      <a16:colId xmlns:a16="http://schemas.microsoft.com/office/drawing/2014/main" val="3857565796"/>
                    </a:ext>
                  </a:extLst>
                </a:gridCol>
                <a:gridCol w="723488">
                  <a:extLst>
                    <a:ext uri="{9D8B030D-6E8A-4147-A177-3AD203B41FA5}">
                      <a16:colId xmlns:a16="http://schemas.microsoft.com/office/drawing/2014/main" val="2578770696"/>
                    </a:ext>
                  </a:extLst>
                </a:gridCol>
                <a:gridCol w="2031547">
                  <a:extLst>
                    <a:ext uri="{9D8B030D-6E8A-4147-A177-3AD203B41FA5}">
                      <a16:colId xmlns:a16="http://schemas.microsoft.com/office/drawing/2014/main" val="1939118246"/>
                    </a:ext>
                  </a:extLst>
                </a:gridCol>
                <a:gridCol w="3038581">
                  <a:extLst>
                    <a:ext uri="{9D8B030D-6E8A-4147-A177-3AD203B41FA5}">
                      <a16:colId xmlns:a16="http://schemas.microsoft.com/office/drawing/2014/main" val="2507021483"/>
                    </a:ext>
                  </a:extLst>
                </a:gridCol>
                <a:gridCol w="2815119">
                  <a:extLst>
                    <a:ext uri="{9D8B030D-6E8A-4147-A177-3AD203B41FA5}">
                      <a16:colId xmlns:a16="http://schemas.microsoft.com/office/drawing/2014/main" val="4078054971"/>
                    </a:ext>
                  </a:extLst>
                </a:gridCol>
              </a:tblGrid>
              <a:tr h="456458">
                <a:tc>
                  <a:txBody>
                    <a:bodyPr/>
                    <a:lstStyle/>
                    <a:p>
                      <a:r>
                        <a:rPr lang="en-US" dirty="0"/>
                        <a:t>Passes</a:t>
                      </a:r>
                    </a:p>
                  </a:txBody>
                  <a:tcPr/>
                </a:tc>
                <a:tc>
                  <a:txBody>
                    <a:bodyPr/>
                    <a:lstStyle/>
                    <a:p>
                      <a:r>
                        <a:rPr lang="en-US" dirty="0"/>
                        <a:t>Energy (GeV)</a:t>
                      </a:r>
                    </a:p>
                  </a:txBody>
                  <a:tcPr/>
                </a:tc>
                <a:tc>
                  <a:txBody>
                    <a:bodyPr/>
                    <a:lstStyle/>
                    <a:p>
                      <a:r>
                        <a:rPr lang="en-US" dirty="0"/>
                        <a:t># of Days</a:t>
                      </a:r>
                    </a:p>
                  </a:txBody>
                  <a:tcPr/>
                </a:tc>
                <a:tc>
                  <a:txBody>
                    <a:bodyPr/>
                    <a:lstStyle/>
                    <a:p>
                      <a:r>
                        <a:rPr lang="en-US" dirty="0"/>
                        <a:t>Date Range</a:t>
                      </a:r>
                    </a:p>
                  </a:txBody>
                  <a:tcPr/>
                </a:tc>
                <a:tc>
                  <a:txBody>
                    <a:bodyPr/>
                    <a:lstStyle/>
                    <a:p>
                      <a:r>
                        <a:rPr lang="en-US" dirty="0"/>
                        <a:t>Measurement date</a:t>
                      </a:r>
                    </a:p>
                  </a:txBody>
                  <a:tcPr/>
                </a:tc>
                <a:tc>
                  <a:txBody>
                    <a:bodyPr/>
                    <a:lstStyle/>
                    <a:p>
                      <a:r>
                        <a:rPr lang="en-US" dirty="0"/>
                        <a:t>Personnel</a:t>
                      </a:r>
                    </a:p>
                  </a:txBody>
                  <a:tcPr/>
                </a:tc>
                <a:extLst>
                  <a:ext uri="{0D108BD9-81ED-4DB2-BD59-A6C34878D82A}">
                    <a16:rowId xmlns:a16="http://schemas.microsoft.com/office/drawing/2014/main" val="3803146399"/>
                  </a:ext>
                </a:extLst>
              </a:tr>
              <a:tr h="456458">
                <a:tc>
                  <a:txBody>
                    <a:bodyPr/>
                    <a:lstStyle/>
                    <a:p>
                      <a:r>
                        <a:rPr lang="en-US" dirty="0"/>
                        <a:t>1-pass</a:t>
                      </a:r>
                    </a:p>
                  </a:txBody>
                  <a:tcPr/>
                </a:tc>
                <a:tc>
                  <a:txBody>
                    <a:bodyPr/>
                    <a:lstStyle/>
                    <a:p>
                      <a:pPr algn="ctr"/>
                      <a:r>
                        <a:rPr lang="en-US" dirty="0"/>
                        <a:t>2.1</a:t>
                      </a:r>
                    </a:p>
                  </a:txBody>
                  <a:tcPr/>
                </a:tc>
                <a:tc>
                  <a:txBody>
                    <a:bodyPr/>
                    <a:lstStyle/>
                    <a:p>
                      <a:pPr algn="ctr"/>
                      <a:r>
                        <a:rPr lang="en-US" dirty="0"/>
                        <a:t>10</a:t>
                      </a:r>
                    </a:p>
                  </a:txBody>
                  <a:tcPr/>
                </a:tc>
                <a:tc>
                  <a:txBody>
                    <a:bodyPr/>
                    <a:lstStyle/>
                    <a:p>
                      <a:r>
                        <a:rPr lang="en-US" dirty="0"/>
                        <a:t>Sept. 30 to Oct. 9</a:t>
                      </a:r>
                    </a:p>
                  </a:txBody>
                  <a:tcPr/>
                </a:tc>
                <a:tc>
                  <a:txBody>
                    <a:bodyPr/>
                    <a:lstStyle/>
                    <a:p>
                      <a:r>
                        <a:rPr lang="en-US" dirty="0"/>
                        <a:t>Commissioning measurement.</a:t>
                      </a:r>
                    </a:p>
                  </a:txBody>
                  <a:tcPr/>
                </a:tc>
                <a:tc>
                  <a:txBody>
                    <a:bodyPr/>
                    <a:lstStyle/>
                    <a:p>
                      <a:r>
                        <a:rPr lang="en-US" dirty="0"/>
                        <a:t>Don, Eric, Faraz, Bill</a:t>
                      </a:r>
                    </a:p>
                  </a:txBody>
                  <a:tcPr/>
                </a:tc>
                <a:extLst>
                  <a:ext uri="{0D108BD9-81ED-4DB2-BD59-A6C34878D82A}">
                    <a16:rowId xmlns:a16="http://schemas.microsoft.com/office/drawing/2014/main" val="1534189438"/>
                  </a:ext>
                </a:extLst>
              </a:tr>
              <a:tr h="456458">
                <a:tc>
                  <a:txBody>
                    <a:bodyPr/>
                    <a:lstStyle/>
                    <a:p>
                      <a:r>
                        <a:rPr lang="en-US" dirty="0"/>
                        <a:t>2-pass</a:t>
                      </a:r>
                    </a:p>
                  </a:txBody>
                  <a:tcPr/>
                </a:tc>
                <a:tc>
                  <a:txBody>
                    <a:bodyPr/>
                    <a:lstStyle/>
                    <a:p>
                      <a:pPr algn="ctr"/>
                      <a:r>
                        <a:rPr lang="en-US" dirty="0"/>
                        <a:t>4.2</a:t>
                      </a:r>
                    </a:p>
                  </a:txBody>
                  <a:tcPr/>
                </a:tc>
                <a:tc>
                  <a:txBody>
                    <a:bodyPr/>
                    <a:lstStyle/>
                    <a:p>
                      <a:pPr algn="ctr"/>
                      <a:r>
                        <a:rPr lang="en-US" dirty="0"/>
                        <a:t>8</a:t>
                      </a:r>
                    </a:p>
                  </a:txBody>
                  <a:tcPr/>
                </a:tc>
                <a:tc>
                  <a:txBody>
                    <a:bodyPr/>
                    <a:lstStyle/>
                    <a:p>
                      <a:r>
                        <a:rPr lang="en-US" dirty="0"/>
                        <a:t>Oct 12-19</a:t>
                      </a:r>
                    </a:p>
                  </a:txBody>
                  <a:tcPr/>
                </a:tc>
                <a:tc>
                  <a:txBody>
                    <a:bodyPr/>
                    <a:lstStyle/>
                    <a:p>
                      <a:r>
                        <a:rPr lang="en-US" dirty="0"/>
                        <a:t>(Day) Thu. Oct. 13</a:t>
                      </a:r>
                    </a:p>
                  </a:txBody>
                  <a:tcPr/>
                </a:tc>
                <a:tc>
                  <a:txBody>
                    <a:bodyPr/>
                    <a:lstStyle/>
                    <a:p>
                      <a:r>
                        <a:rPr lang="en-US" dirty="0"/>
                        <a:t>Don, Faraz, Bill</a:t>
                      </a:r>
                    </a:p>
                  </a:txBody>
                  <a:tcPr/>
                </a:tc>
                <a:extLst>
                  <a:ext uri="{0D108BD9-81ED-4DB2-BD59-A6C34878D82A}">
                    <a16:rowId xmlns:a16="http://schemas.microsoft.com/office/drawing/2014/main" val="3369416124"/>
                  </a:ext>
                </a:extLst>
              </a:tr>
              <a:tr h="456458">
                <a:tc>
                  <a:txBody>
                    <a:bodyPr/>
                    <a:lstStyle/>
                    <a:p>
                      <a:r>
                        <a:rPr lang="en-US" dirty="0"/>
                        <a:t>3-pass</a:t>
                      </a:r>
                    </a:p>
                  </a:txBody>
                  <a:tcPr/>
                </a:tc>
                <a:tc>
                  <a:txBody>
                    <a:bodyPr/>
                    <a:lstStyle/>
                    <a:p>
                      <a:pPr algn="ctr"/>
                      <a:r>
                        <a:rPr lang="en-US" dirty="0"/>
                        <a:t>6.3</a:t>
                      </a:r>
                    </a:p>
                  </a:txBody>
                  <a:tcPr/>
                </a:tc>
                <a:tc>
                  <a:txBody>
                    <a:bodyPr/>
                    <a:lstStyle/>
                    <a:p>
                      <a:pPr algn="ctr"/>
                      <a:r>
                        <a:rPr lang="en-US"/>
                        <a:t>30</a:t>
                      </a:r>
                      <a:endParaRPr lang="en-US" dirty="0"/>
                    </a:p>
                  </a:txBody>
                  <a:tcPr/>
                </a:tc>
                <a:tc>
                  <a:txBody>
                    <a:bodyPr/>
                    <a:lstStyle/>
                    <a:p>
                      <a:r>
                        <a:rPr lang="en-US" dirty="0"/>
                        <a:t>Oct 22 to Nov 20</a:t>
                      </a:r>
                    </a:p>
                  </a:txBody>
                  <a:tcPr/>
                </a:tc>
                <a:tc>
                  <a:txBody>
                    <a:bodyPr/>
                    <a:lstStyle/>
                    <a:p>
                      <a:r>
                        <a:rPr lang="en-US" dirty="0"/>
                        <a:t>(Day) Tue. Oct. 25</a:t>
                      </a:r>
                    </a:p>
                    <a:p>
                      <a:r>
                        <a:rPr lang="en-US" dirty="0"/>
                        <a:t>(Day) Fri. Nov. 11</a:t>
                      </a:r>
                    </a:p>
                  </a:txBody>
                  <a:tcPr/>
                </a:tc>
                <a:tc>
                  <a:txBody>
                    <a:bodyPr/>
                    <a:lstStyle/>
                    <a:p>
                      <a:r>
                        <a:rPr lang="en-US" dirty="0"/>
                        <a:t>Bill, Faraz</a:t>
                      </a:r>
                    </a:p>
                    <a:p>
                      <a:r>
                        <a:rPr lang="en-US" dirty="0"/>
                        <a:t>Eric, Faraz</a:t>
                      </a:r>
                    </a:p>
                  </a:txBody>
                  <a:tcPr/>
                </a:tc>
                <a:extLst>
                  <a:ext uri="{0D108BD9-81ED-4DB2-BD59-A6C34878D82A}">
                    <a16:rowId xmlns:a16="http://schemas.microsoft.com/office/drawing/2014/main" val="248865977"/>
                  </a:ext>
                </a:extLst>
              </a:tr>
              <a:tr h="456458">
                <a:tc>
                  <a:txBody>
                    <a:bodyPr/>
                    <a:lstStyle/>
                    <a:p>
                      <a:r>
                        <a:rPr lang="en-US" dirty="0"/>
                        <a:t>4-pass</a:t>
                      </a:r>
                    </a:p>
                  </a:txBody>
                  <a:tcPr/>
                </a:tc>
                <a:tc>
                  <a:txBody>
                    <a:bodyPr/>
                    <a:lstStyle/>
                    <a:p>
                      <a:pPr algn="ctr"/>
                      <a:r>
                        <a:rPr lang="en-US" dirty="0"/>
                        <a:t>8.4</a:t>
                      </a:r>
                    </a:p>
                  </a:txBody>
                  <a:tcPr/>
                </a:tc>
                <a:tc>
                  <a:txBody>
                    <a:bodyPr/>
                    <a:lstStyle/>
                    <a:p>
                      <a:pPr algn="ctr"/>
                      <a:r>
                        <a:rPr lang="en-US" dirty="0"/>
                        <a:t>26</a:t>
                      </a:r>
                    </a:p>
                  </a:txBody>
                  <a:tcPr/>
                </a:tc>
                <a:tc>
                  <a:txBody>
                    <a:bodyPr/>
                    <a:lstStyle/>
                    <a:p>
                      <a:r>
                        <a:rPr lang="en-US" dirty="0"/>
                        <a:t>Nov 23 to Dec 18</a:t>
                      </a:r>
                    </a:p>
                  </a:txBody>
                  <a:tcPr/>
                </a:tc>
                <a:tc>
                  <a:txBody>
                    <a:bodyPr/>
                    <a:lstStyle/>
                    <a:p>
                      <a:r>
                        <a:rPr lang="en-US" dirty="0"/>
                        <a:t>(Day) Tue Nov. 29</a:t>
                      </a:r>
                    </a:p>
                    <a:p>
                      <a:r>
                        <a:rPr lang="en-US" dirty="0"/>
                        <a:t>(Day) Tue Dec. 13</a:t>
                      </a:r>
                    </a:p>
                  </a:txBody>
                  <a:tcPr/>
                </a:tc>
                <a:tc>
                  <a:txBody>
                    <a:bodyPr/>
                    <a:lstStyle/>
                    <a:p>
                      <a:r>
                        <a:rPr lang="en-US" dirty="0"/>
                        <a:t>Eric or Bill, Faraz</a:t>
                      </a:r>
                    </a:p>
                    <a:p>
                      <a:r>
                        <a:rPr lang="en-US" dirty="0"/>
                        <a:t>Don, Faraz</a:t>
                      </a:r>
                    </a:p>
                  </a:txBody>
                  <a:tcPr/>
                </a:tc>
                <a:extLst>
                  <a:ext uri="{0D108BD9-81ED-4DB2-BD59-A6C34878D82A}">
                    <a16:rowId xmlns:a16="http://schemas.microsoft.com/office/drawing/2014/main" val="2543894551"/>
                  </a:ext>
                </a:extLst>
              </a:tr>
              <a:tr h="456458">
                <a:tc>
                  <a:txBody>
                    <a:bodyPr/>
                    <a:lstStyle/>
                    <a:p>
                      <a:r>
                        <a:rPr lang="en-US" dirty="0"/>
                        <a:t>4-pass</a:t>
                      </a:r>
                    </a:p>
                  </a:txBody>
                  <a:tcPr/>
                </a:tc>
                <a:tc>
                  <a:txBody>
                    <a:bodyPr/>
                    <a:lstStyle/>
                    <a:p>
                      <a:pPr algn="ctr"/>
                      <a:r>
                        <a:rPr lang="en-US" dirty="0"/>
                        <a:t>8.4</a:t>
                      </a:r>
                    </a:p>
                  </a:txBody>
                  <a:tcPr/>
                </a:tc>
                <a:tc>
                  <a:txBody>
                    <a:bodyPr/>
                    <a:lstStyle/>
                    <a:p>
                      <a:pPr algn="ctr"/>
                      <a:r>
                        <a:rPr lang="en-US" dirty="0"/>
                        <a:t>56</a:t>
                      </a:r>
                    </a:p>
                  </a:txBody>
                  <a:tcPr/>
                </a:tc>
                <a:tc>
                  <a:txBody>
                    <a:bodyPr/>
                    <a:lstStyle/>
                    <a:p>
                      <a:r>
                        <a:rPr lang="en-US" dirty="0"/>
                        <a:t>Jan 16 to Mar 12</a:t>
                      </a:r>
                    </a:p>
                  </a:txBody>
                  <a:tcPr/>
                </a:tc>
                <a:tc>
                  <a:txBody>
                    <a:bodyPr/>
                    <a:lstStyle/>
                    <a:p>
                      <a:r>
                        <a:rPr lang="en-US" dirty="0"/>
                        <a:t>(Day) Wed. Jan. 18</a:t>
                      </a:r>
                    </a:p>
                    <a:p>
                      <a:r>
                        <a:rPr lang="en-US" dirty="0"/>
                        <a:t>Plus 3 more ~bi-weekly TBD</a:t>
                      </a:r>
                    </a:p>
                  </a:txBody>
                  <a:tcPr/>
                </a:tc>
                <a:tc>
                  <a:txBody>
                    <a:bodyPr/>
                    <a:lstStyle/>
                    <a:p>
                      <a:r>
                        <a:rPr lang="en-US" dirty="0"/>
                        <a:t>Eric, Faraz</a:t>
                      </a:r>
                    </a:p>
                  </a:txBody>
                  <a:tcPr/>
                </a:tc>
                <a:extLst>
                  <a:ext uri="{0D108BD9-81ED-4DB2-BD59-A6C34878D82A}">
                    <a16:rowId xmlns:a16="http://schemas.microsoft.com/office/drawing/2014/main" val="1149524567"/>
                  </a:ext>
                </a:extLst>
              </a:tr>
            </a:tbl>
          </a:graphicData>
        </a:graphic>
      </p:graphicFrame>
      <p:sp>
        <p:nvSpPr>
          <p:cNvPr id="5" name="Slide Number Placeholder 4">
            <a:extLst>
              <a:ext uri="{FF2B5EF4-FFF2-40B4-BE49-F238E27FC236}">
                <a16:creationId xmlns:a16="http://schemas.microsoft.com/office/drawing/2014/main" id="{218E7CF6-217C-D7FB-B978-6879F0BD6002}"/>
              </a:ext>
            </a:extLst>
          </p:cNvPr>
          <p:cNvSpPr>
            <a:spLocks noGrp="1"/>
          </p:cNvSpPr>
          <p:nvPr>
            <p:ph type="sldNum" sz="quarter" idx="12"/>
          </p:nvPr>
        </p:nvSpPr>
        <p:spPr/>
        <p:txBody>
          <a:bodyPr/>
          <a:lstStyle/>
          <a:p>
            <a:fld id="{095FAB43-9E4B-7046-BAF5-2A19DD648269}" type="slidenum">
              <a:rPr lang="en-US" smtClean="0"/>
              <a:t>17</a:t>
            </a:fld>
            <a:endParaRPr lang="en-US"/>
          </a:p>
        </p:txBody>
      </p:sp>
    </p:spTree>
    <p:extLst>
      <p:ext uri="{BB962C8B-B14F-4D97-AF65-F5344CB8AC3E}">
        <p14:creationId xmlns:p14="http://schemas.microsoft.com/office/powerpoint/2010/main" val="3159581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55B3-7349-F175-3907-74BF2DCED0A5}"/>
              </a:ext>
            </a:extLst>
          </p:cNvPr>
          <p:cNvSpPr>
            <a:spLocks noGrp="1"/>
          </p:cNvSpPr>
          <p:nvPr>
            <p:ph type="title"/>
          </p:nvPr>
        </p:nvSpPr>
        <p:spPr>
          <a:xfrm>
            <a:off x="0" y="7982"/>
            <a:ext cx="12192000" cy="824225"/>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a:lstStyle/>
          <a:p>
            <a:r>
              <a:rPr lang="en-US" dirty="0">
                <a:solidFill>
                  <a:schemeClr val="bg1"/>
                </a:solidFill>
                <a:latin typeface="Avenir Medium" panose="02000503020000020003" pitchFamily="2" charset="0"/>
              </a:rPr>
              <a:t> Alternative polarimetry solutions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99B815A-F36B-FDB6-34F2-1EDA6B0037CA}"/>
                  </a:ext>
                </a:extLst>
              </p:cNvPr>
              <p:cNvSpPr>
                <a:spLocks noGrp="1"/>
              </p:cNvSpPr>
              <p:nvPr>
                <p:ph idx="1"/>
              </p:nvPr>
            </p:nvSpPr>
            <p:spPr>
              <a:xfrm>
                <a:off x="319783" y="1094062"/>
                <a:ext cx="11552434" cy="5491673"/>
              </a:xfrm>
            </p:spPr>
            <p:txBody>
              <a:bodyPr>
                <a:normAutofit fontScale="77500" lnSpcReduction="20000"/>
              </a:bodyPr>
              <a:lstStyle/>
              <a:p>
                <a:pPr marL="0" indent="0">
                  <a:buNone/>
                </a:pPr>
                <a:r>
                  <a:rPr lang="en-US" dirty="0"/>
                  <a:t>What if the Moller polarimeter fails? Do we have a back up solution?</a:t>
                </a:r>
              </a:p>
              <a:p>
                <a:pPr marL="514350" indent="-514350">
                  <a:buFont typeface="+mj-lt"/>
                  <a:buAutoNum type="arabicPeriod"/>
                </a:pPr>
                <a:r>
                  <a:rPr lang="en-US" dirty="0"/>
                  <a:t>Hall B takes regular Moller measurements with a systematic error of ~2%</a:t>
                </a:r>
              </a:p>
              <a:p>
                <a:pPr lvl="1"/>
                <a:r>
                  <a:rPr lang="en-US" dirty="0"/>
                  <a:t>We would then have to estimate the polarization magnitude from this and use a spin calculator to back out the relative angle between the two halls. </a:t>
                </a:r>
              </a:p>
              <a:p>
                <a:pPr lvl="1"/>
                <a:r>
                  <a:rPr lang="en-US" dirty="0"/>
                  <a:t>I wouldn’t trust the angle to better than a few degrees which gives an additional 2-3% systematic error at 3 and 4 pass but only 1% at 2-pass</a:t>
                </a:r>
              </a:p>
              <a:p>
                <a:pPr lvl="1"/>
                <a:r>
                  <a:rPr lang="en-US" dirty="0"/>
                  <a:t>If Hall B is willing to do a spin dance to calibrate the polarization angle we could probably cut the angle uncertainty to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1%)</a:t>
                </a:r>
              </a:p>
              <a:p>
                <a:pPr lvl="1"/>
                <a:r>
                  <a:rPr lang="en-US" dirty="0"/>
                  <a:t>Further systematic error likely as energy/polarization drifts between measurements</a:t>
                </a:r>
              </a:p>
              <a:p>
                <a:pPr lvl="1"/>
                <a:r>
                  <a:rPr lang="en-US" dirty="0"/>
                  <a:t>Will not be able to reach 3% systematic error without Hall B spin dance(s). With spin dance maybe. </a:t>
                </a:r>
              </a:p>
              <a:p>
                <a:pPr marL="514350" indent="-514350">
                  <a:buFont typeface="+mj-lt"/>
                  <a:buAutoNum type="arabicPeriod"/>
                </a:pPr>
                <a:r>
                  <a:rPr lang="en-US" dirty="0"/>
                  <a:t>Mott polarimeter in the injector</a:t>
                </a:r>
              </a:p>
              <a:p>
                <a:pPr lvl="1"/>
                <a:r>
                  <a:rPr lang="en-US" dirty="0"/>
                  <a:t>Sub-percent level polarization measurements with Mott and then translate them into the Hall using spin calculator.</a:t>
                </a:r>
              </a:p>
              <a:p>
                <a:pPr lvl="1"/>
                <a:r>
                  <a:rPr lang="en-US" dirty="0"/>
                  <a:t>Joe Grames claims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oMath>
                </a14:m>
                <a:r>
                  <a:rPr lang="en-US" dirty="0"/>
                  <a:t> accuracy from precession model.</a:t>
                </a:r>
              </a:p>
              <a:p>
                <a:pPr lvl="1"/>
                <a:r>
                  <a:rPr lang="en-US" dirty="0"/>
                  <a:t>Could reach 3% with ~2 week measurement frequency if program could be supported by injector group.</a:t>
                </a:r>
              </a:p>
              <a:p>
                <a:pPr marL="514350" indent="-514350">
                  <a:buFont typeface="+mj-lt"/>
                  <a:buAutoNum type="arabicPeriod"/>
                </a:pPr>
                <a:r>
                  <a:rPr lang="en-US" dirty="0"/>
                  <a:t>Compton: could request that Dave G. wake up the sleeping Compton but it requires a serious time commitment (would need a student) and keeping the beam in the Compton chicane is not a turn key procedure but requires monitoring and trouble-shooting.</a:t>
                </a:r>
              </a:p>
            </p:txBody>
          </p:sp>
        </mc:Choice>
        <mc:Fallback>
          <p:sp>
            <p:nvSpPr>
              <p:cNvPr id="3" name="Content Placeholder 2">
                <a:extLst>
                  <a:ext uri="{FF2B5EF4-FFF2-40B4-BE49-F238E27FC236}">
                    <a16:creationId xmlns:a16="http://schemas.microsoft.com/office/drawing/2014/main" id="{199B815A-F36B-FDB6-34F2-1EDA6B0037CA}"/>
                  </a:ext>
                </a:extLst>
              </p:cNvPr>
              <p:cNvSpPr>
                <a:spLocks noGrp="1" noRot="1" noChangeAspect="1" noMove="1" noResize="1" noEditPoints="1" noAdjustHandles="1" noChangeArrowheads="1" noChangeShapeType="1" noTextEdit="1"/>
              </p:cNvSpPr>
              <p:nvPr>
                <p:ph idx="1"/>
              </p:nvPr>
            </p:nvSpPr>
            <p:spPr>
              <a:xfrm>
                <a:off x="319783" y="1094062"/>
                <a:ext cx="11552434" cy="5491673"/>
              </a:xfrm>
              <a:blipFill>
                <a:blip r:embed="rId2"/>
                <a:stretch>
                  <a:fillRect l="-658" t="-2304" r="-4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8AFBEDE-3D96-3AC5-7FB8-B5C3B3EC5AE3}"/>
              </a:ext>
            </a:extLst>
          </p:cNvPr>
          <p:cNvSpPr>
            <a:spLocks noGrp="1"/>
          </p:cNvSpPr>
          <p:nvPr>
            <p:ph type="sldNum" sz="quarter" idx="12"/>
          </p:nvPr>
        </p:nvSpPr>
        <p:spPr/>
        <p:txBody>
          <a:bodyPr/>
          <a:lstStyle/>
          <a:p>
            <a:fld id="{095FAB43-9E4B-7046-BAF5-2A19DD648269}" type="slidenum">
              <a:rPr lang="en-US" smtClean="0"/>
              <a:t>18</a:t>
            </a:fld>
            <a:endParaRPr lang="en-US"/>
          </a:p>
        </p:txBody>
      </p:sp>
    </p:spTree>
    <p:extLst>
      <p:ext uri="{BB962C8B-B14F-4D97-AF65-F5344CB8AC3E}">
        <p14:creationId xmlns:p14="http://schemas.microsoft.com/office/powerpoint/2010/main" val="375481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55B3-7349-F175-3907-74BF2DCED0A5}"/>
              </a:ext>
            </a:extLst>
          </p:cNvPr>
          <p:cNvSpPr>
            <a:spLocks noGrp="1"/>
          </p:cNvSpPr>
          <p:nvPr>
            <p:ph type="title"/>
          </p:nvPr>
        </p:nvSpPr>
        <p:spPr>
          <a:xfrm>
            <a:off x="0" y="7982"/>
            <a:ext cx="12192000" cy="824225"/>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a:lstStyle/>
          <a:p>
            <a:r>
              <a:rPr lang="en-US" dirty="0">
                <a:solidFill>
                  <a:schemeClr val="bg1"/>
                </a:solidFill>
                <a:latin typeface="Avenir Medium" panose="02000503020000020003" pitchFamily="2" charset="0"/>
              </a:rPr>
              <a:t> Moller polarimeter update</a:t>
            </a:r>
          </a:p>
        </p:txBody>
      </p:sp>
      <p:sp>
        <p:nvSpPr>
          <p:cNvPr id="3" name="Content Placeholder 2">
            <a:extLst>
              <a:ext uri="{FF2B5EF4-FFF2-40B4-BE49-F238E27FC236}">
                <a16:creationId xmlns:a16="http://schemas.microsoft.com/office/drawing/2014/main" id="{199B815A-F36B-FDB6-34F2-1EDA6B0037CA}"/>
              </a:ext>
            </a:extLst>
          </p:cNvPr>
          <p:cNvSpPr>
            <a:spLocks noGrp="1"/>
          </p:cNvSpPr>
          <p:nvPr>
            <p:ph idx="1"/>
          </p:nvPr>
        </p:nvSpPr>
        <p:spPr>
          <a:xfrm>
            <a:off x="319783" y="1094062"/>
            <a:ext cx="11552434" cy="5255367"/>
          </a:xfrm>
        </p:spPr>
        <p:txBody>
          <a:bodyPr>
            <a:normAutofit fontScale="85000" lnSpcReduction="20000"/>
          </a:bodyPr>
          <a:lstStyle/>
          <a:p>
            <a:r>
              <a:rPr lang="en-US" dirty="0"/>
              <a:t>Successfully exercised the DAQ using LEDs.</a:t>
            </a:r>
          </a:p>
          <a:p>
            <a:r>
              <a:rPr lang="en-US" dirty="0"/>
              <a:t>New C++ analyzer outperforms old FORTRAN which limited run sizes to 4 minutes long.</a:t>
            </a:r>
          </a:p>
          <a:p>
            <a:r>
              <a:rPr lang="en-US" dirty="0"/>
              <a:t>New </a:t>
            </a:r>
            <a:r>
              <a:rPr lang="en-US" dirty="0">
                <a:hlinkClick r:id="rId2"/>
              </a:rPr>
              <a:t>website</a:t>
            </a:r>
            <a:r>
              <a:rPr lang="en-US" dirty="0"/>
              <a:t> developed by Eric King for summarizing polarimetry results by experiment </a:t>
            </a:r>
          </a:p>
          <a:p>
            <a:r>
              <a:rPr lang="en-US" dirty="0"/>
              <a:t>Optics solutions must be found</a:t>
            </a:r>
          </a:p>
          <a:p>
            <a:pPr lvl="1"/>
            <a:r>
              <a:rPr lang="en-US" dirty="0"/>
              <a:t>Need to find current settings for 4 quadrupoles + 1 dipole in Moller spectrometer that are optimized for the 4 energies. </a:t>
            </a:r>
          </a:p>
          <a:p>
            <a:pPr lvl="2"/>
            <a:r>
              <a:rPr lang="en-US" dirty="0"/>
              <a:t>Comes from GEANT4 simulation (gives acceptance-averaged analyzing power)</a:t>
            </a:r>
          </a:p>
          <a:p>
            <a:pPr lvl="2"/>
            <a:r>
              <a:rPr lang="en-US" dirty="0"/>
              <a:t>Maximize rate while minimizing sensitivity to quad settings and has small </a:t>
            </a:r>
            <a:r>
              <a:rPr lang="en-US" dirty="0" err="1"/>
              <a:t>Levchuk</a:t>
            </a:r>
            <a:r>
              <a:rPr lang="en-US" dirty="0"/>
              <a:t> correction.</a:t>
            </a:r>
          </a:p>
          <a:p>
            <a:pPr lvl="1"/>
            <a:r>
              <a:rPr lang="en-US" dirty="0"/>
              <a:t>We ran the polarimeter at 2.2 GeV during CREX so we have a good optics solution for 1 pass if needed </a:t>
            </a:r>
          </a:p>
          <a:p>
            <a:pPr lvl="1"/>
            <a:r>
              <a:rPr lang="en-US" dirty="0"/>
              <a:t>2-, 3- and 4-pass solutions recently completed (thanks Eric King!)</a:t>
            </a:r>
          </a:p>
          <a:p>
            <a:r>
              <a:rPr lang="en-US" dirty="0"/>
              <a:t>Incident with Moller superconducting Helmholtz coils used to polarize Fe foil targets caused the insulating vacuum to bleed to air and become contaminated with water vapor</a:t>
            </a:r>
          </a:p>
          <a:p>
            <a:pPr lvl="1"/>
            <a:r>
              <a:rPr lang="en-US" dirty="0"/>
              <a:t>Ellen did several nitrogen purges and pumps and finally cooled down at the end of the first full week of September</a:t>
            </a:r>
          </a:p>
          <a:p>
            <a:pPr lvl="1"/>
            <a:r>
              <a:rPr lang="en-US" dirty="0"/>
              <a:t>This past week I ramped the magnet between positive and negative currents finally reaching 80A or 4.3Telsa and stayed there for a day. </a:t>
            </a:r>
          </a:p>
          <a:p>
            <a:pPr lvl="1"/>
            <a:r>
              <a:rPr lang="en-US" dirty="0"/>
              <a:t>Everything seems to be working fine.</a:t>
            </a:r>
          </a:p>
          <a:p>
            <a:pPr lvl="1"/>
            <a:endParaRPr lang="en-US" dirty="0"/>
          </a:p>
        </p:txBody>
      </p:sp>
      <p:sp>
        <p:nvSpPr>
          <p:cNvPr id="4" name="Slide Number Placeholder 3">
            <a:extLst>
              <a:ext uri="{FF2B5EF4-FFF2-40B4-BE49-F238E27FC236}">
                <a16:creationId xmlns:a16="http://schemas.microsoft.com/office/drawing/2014/main" id="{995CAA13-6D0B-8C32-6AE5-68B4486804F9}"/>
              </a:ext>
            </a:extLst>
          </p:cNvPr>
          <p:cNvSpPr>
            <a:spLocks noGrp="1"/>
          </p:cNvSpPr>
          <p:nvPr>
            <p:ph type="sldNum" sz="quarter" idx="12"/>
          </p:nvPr>
        </p:nvSpPr>
        <p:spPr/>
        <p:txBody>
          <a:bodyPr/>
          <a:lstStyle/>
          <a:p>
            <a:fld id="{095FAB43-9E4B-7046-BAF5-2A19DD648269}" type="slidenum">
              <a:rPr lang="en-US" smtClean="0"/>
              <a:t>2</a:t>
            </a:fld>
            <a:endParaRPr lang="en-US"/>
          </a:p>
        </p:txBody>
      </p:sp>
    </p:spTree>
    <p:extLst>
      <p:ext uri="{BB962C8B-B14F-4D97-AF65-F5344CB8AC3E}">
        <p14:creationId xmlns:p14="http://schemas.microsoft.com/office/powerpoint/2010/main" val="154030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55B3-7349-F175-3907-74BF2DCED0A5}"/>
              </a:ext>
            </a:extLst>
          </p:cNvPr>
          <p:cNvSpPr>
            <a:spLocks noGrp="1"/>
          </p:cNvSpPr>
          <p:nvPr>
            <p:ph type="title"/>
          </p:nvPr>
        </p:nvSpPr>
        <p:spPr>
          <a:xfrm>
            <a:off x="0" y="7982"/>
            <a:ext cx="12192000" cy="824225"/>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a:lstStyle/>
          <a:p>
            <a:r>
              <a:rPr lang="en-US" dirty="0">
                <a:solidFill>
                  <a:schemeClr val="bg1"/>
                </a:solidFill>
                <a:latin typeface="Avenir Medium" panose="02000503020000020003" pitchFamily="2" charset="0"/>
              </a:rPr>
              <a:t>Personnel</a:t>
            </a:r>
          </a:p>
        </p:txBody>
      </p:sp>
      <p:sp>
        <p:nvSpPr>
          <p:cNvPr id="3" name="Content Placeholder 2">
            <a:extLst>
              <a:ext uri="{FF2B5EF4-FFF2-40B4-BE49-F238E27FC236}">
                <a16:creationId xmlns:a16="http://schemas.microsoft.com/office/drawing/2014/main" id="{199B815A-F36B-FDB6-34F2-1EDA6B0037CA}"/>
              </a:ext>
            </a:extLst>
          </p:cNvPr>
          <p:cNvSpPr>
            <a:spLocks noGrp="1"/>
          </p:cNvSpPr>
          <p:nvPr>
            <p:ph idx="1"/>
          </p:nvPr>
        </p:nvSpPr>
        <p:spPr>
          <a:xfrm>
            <a:off x="319783" y="1094062"/>
            <a:ext cx="11552434" cy="4885497"/>
          </a:xfrm>
        </p:spPr>
        <p:txBody>
          <a:bodyPr>
            <a:normAutofit/>
          </a:bodyPr>
          <a:lstStyle/>
          <a:p>
            <a:pPr marL="0" indent="0">
              <a:buNone/>
            </a:pPr>
            <a:r>
              <a:rPr lang="en-US" dirty="0"/>
              <a:t>Don Jones and Bill Henry (</a:t>
            </a:r>
            <a:r>
              <a:rPr lang="en-US" dirty="0" err="1"/>
              <a:t>JLab</a:t>
            </a:r>
            <a:r>
              <a:rPr lang="en-US" dirty="0"/>
              <a:t>), Eric King (Temple), Faraz </a:t>
            </a:r>
            <a:r>
              <a:rPr lang="en-US" dirty="0" err="1"/>
              <a:t>Chahili</a:t>
            </a:r>
            <a:r>
              <a:rPr lang="en-US" dirty="0"/>
              <a:t> (Syracuse)</a:t>
            </a:r>
          </a:p>
          <a:p>
            <a:pPr marL="0" indent="0">
              <a:buNone/>
            </a:pPr>
            <a:endParaRPr lang="en-US" dirty="0"/>
          </a:p>
          <a:p>
            <a:pPr marL="0" indent="0">
              <a:buNone/>
            </a:pPr>
            <a:r>
              <a:rPr lang="en-US" sz="2200" dirty="0"/>
              <a:t>Constraints:</a:t>
            </a:r>
          </a:p>
          <a:p>
            <a:r>
              <a:rPr lang="en-US" sz="2200" dirty="0"/>
              <a:t>Eric unavailable for 2-pass running</a:t>
            </a:r>
          </a:p>
          <a:p>
            <a:r>
              <a:rPr lang="en-US" sz="2200" dirty="0"/>
              <a:t>Don not available during late October through late November (3</a:t>
            </a:r>
            <a:r>
              <a:rPr lang="en-US" sz="2200" baseline="30000" dirty="0"/>
              <a:t> </a:t>
            </a:r>
            <a:r>
              <a:rPr lang="en-US" sz="2200" dirty="0"/>
              <a:t>pass running)</a:t>
            </a:r>
          </a:p>
          <a:p>
            <a:r>
              <a:rPr lang="en-US" sz="2200" dirty="0"/>
              <a:t>Eric King requires advance notice of Moller measurements since he has to travel from Philadelphia to support (preferably scheduled well in advance, no last minute measurements)</a:t>
            </a:r>
          </a:p>
          <a:p>
            <a:r>
              <a:rPr lang="en-US" sz="2200" dirty="0"/>
              <a:t>Bill Henry has other efforts he is focused on but willing to help as needed.</a:t>
            </a:r>
          </a:p>
          <a:p>
            <a:pPr marL="0" indent="0">
              <a:buNone/>
            </a:pPr>
            <a:endParaRPr lang="en-US" dirty="0"/>
          </a:p>
        </p:txBody>
      </p:sp>
      <p:sp>
        <p:nvSpPr>
          <p:cNvPr id="4" name="Slide Number Placeholder 3">
            <a:extLst>
              <a:ext uri="{FF2B5EF4-FFF2-40B4-BE49-F238E27FC236}">
                <a16:creationId xmlns:a16="http://schemas.microsoft.com/office/drawing/2014/main" id="{D5C8B832-A627-7C17-E810-B30841EC6A3A}"/>
              </a:ext>
            </a:extLst>
          </p:cNvPr>
          <p:cNvSpPr>
            <a:spLocks noGrp="1"/>
          </p:cNvSpPr>
          <p:nvPr>
            <p:ph type="sldNum" sz="quarter" idx="12"/>
          </p:nvPr>
        </p:nvSpPr>
        <p:spPr/>
        <p:txBody>
          <a:bodyPr/>
          <a:lstStyle/>
          <a:p>
            <a:fld id="{095FAB43-9E4B-7046-BAF5-2A19DD648269}" type="slidenum">
              <a:rPr lang="en-US" smtClean="0"/>
              <a:t>3</a:t>
            </a:fld>
            <a:endParaRPr lang="en-US"/>
          </a:p>
        </p:txBody>
      </p:sp>
    </p:spTree>
    <p:extLst>
      <p:ext uri="{BB962C8B-B14F-4D97-AF65-F5344CB8AC3E}">
        <p14:creationId xmlns:p14="http://schemas.microsoft.com/office/powerpoint/2010/main" val="3771599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55B3-7349-F175-3907-74BF2DCED0A5}"/>
              </a:ext>
            </a:extLst>
          </p:cNvPr>
          <p:cNvSpPr>
            <a:spLocks noGrp="1"/>
          </p:cNvSpPr>
          <p:nvPr>
            <p:ph type="title"/>
          </p:nvPr>
        </p:nvSpPr>
        <p:spPr>
          <a:xfrm>
            <a:off x="0" y="7982"/>
            <a:ext cx="12192000" cy="824225"/>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a:lstStyle/>
          <a:p>
            <a:r>
              <a:rPr lang="en-US" dirty="0">
                <a:solidFill>
                  <a:schemeClr val="bg1"/>
                </a:solidFill>
                <a:latin typeface="Avenir Medium" panose="02000503020000020003" pitchFamily="2" charset="0"/>
              </a:rPr>
              <a:t>Optics solutions for the Moller polarimeter</a:t>
            </a:r>
          </a:p>
        </p:txBody>
      </p:sp>
      <p:sp>
        <p:nvSpPr>
          <p:cNvPr id="3" name="Content Placeholder 2">
            <a:extLst>
              <a:ext uri="{FF2B5EF4-FFF2-40B4-BE49-F238E27FC236}">
                <a16:creationId xmlns:a16="http://schemas.microsoft.com/office/drawing/2014/main" id="{199B815A-F36B-FDB6-34F2-1EDA6B0037CA}"/>
              </a:ext>
            </a:extLst>
          </p:cNvPr>
          <p:cNvSpPr>
            <a:spLocks noGrp="1"/>
          </p:cNvSpPr>
          <p:nvPr>
            <p:ph idx="1"/>
          </p:nvPr>
        </p:nvSpPr>
        <p:spPr>
          <a:xfrm>
            <a:off x="495299" y="5774433"/>
            <a:ext cx="11552434" cy="1028702"/>
          </a:xfrm>
        </p:spPr>
        <p:txBody>
          <a:bodyPr/>
          <a:lstStyle/>
          <a:p>
            <a:pPr marL="0" indent="0">
              <a:buNone/>
            </a:pPr>
            <a:r>
              <a:rPr lang="en-US" dirty="0"/>
              <a:t>Need to find solutions for the quad and dipole currents so that the Moller electron pair both make it through the dipole “slots” over a wide energy range</a:t>
            </a:r>
          </a:p>
        </p:txBody>
      </p:sp>
      <p:pic>
        <p:nvPicPr>
          <p:cNvPr id="4" name="Picture 3">
            <a:extLst>
              <a:ext uri="{FF2B5EF4-FFF2-40B4-BE49-F238E27FC236}">
                <a16:creationId xmlns:a16="http://schemas.microsoft.com/office/drawing/2014/main" id="{D7A4C49D-3E63-4AAD-1CE0-24459051871A}"/>
              </a:ext>
            </a:extLst>
          </p:cNvPr>
          <p:cNvPicPr>
            <a:picLocks noChangeAspect="1"/>
          </p:cNvPicPr>
          <p:nvPr/>
        </p:nvPicPr>
        <p:blipFill>
          <a:blip r:embed="rId2"/>
          <a:stretch>
            <a:fillRect/>
          </a:stretch>
        </p:blipFill>
        <p:spPr>
          <a:xfrm>
            <a:off x="624084" y="914400"/>
            <a:ext cx="10121900" cy="2514600"/>
          </a:xfrm>
          <a:prstGeom prst="rect">
            <a:avLst/>
          </a:prstGeom>
        </p:spPr>
      </p:pic>
      <p:sp>
        <p:nvSpPr>
          <p:cNvPr id="5" name="Rectangle 4">
            <a:extLst>
              <a:ext uri="{FF2B5EF4-FFF2-40B4-BE49-F238E27FC236}">
                <a16:creationId xmlns:a16="http://schemas.microsoft.com/office/drawing/2014/main" id="{C99080D5-BC7A-3427-E017-C6E0CD1AD9DD}"/>
              </a:ext>
            </a:extLst>
          </p:cNvPr>
          <p:cNvSpPr/>
          <p:nvPr/>
        </p:nvSpPr>
        <p:spPr>
          <a:xfrm>
            <a:off x="1941815" y="4385782"/>
            <a:ext cx="431514" cy="4726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4AA79C-485E-88EB-1626-84D0DA346BB3}"/>
              </a:ext>
            </a:extLst>
          </p:cNvPr>
          <p:cNvSpPr/>
          <p:nvPr/>
        </p:nvSpPr>
        <p:spPr>
          <a:xfrm>
            <a:off x="2649019" y="4385782"/>
            <a:ext cx="535969" cy="4726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03DD66-5FDD-A552-7BE8-A17E26E08604}"/>
              </a:ext>
            </a:extLst>
          </p:cNvPr>
          <p:cNvSpPr/>
          <p:nvPr/>
        </p:nvSpPr>
        <p:spPr>
          <a:xfrm>
            <a:off x="3530884" y="4385782"/>
            <a:ext cx="434941" cy="4726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C7A1E7-28DB-A302-7A53-B6B62B695B82}"/>
              </a:ext>
            </a:extLst>
          </p:cNvPr>
          <p:cNvSpPr/>
          <p:nvPr/>
        </p:nvSpPr>
        <p:spPr>
          <a:xfrm>
            <a:off x="4311720" y="4385782"/>
            <a:ext cx="424667" cy="4726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167CA95-F1AF-C05C-1569-0DD5EF32B8BA}"/>
              </a:ext>
            </a:extLst>
          </p:cNvPr>
          <p:cNvPicPr>
            <a:picLocks noChangeAspect="1"/>
          </p:cNvPicPr>
          <p:nvPr/>
        </p:nvPicPr>
        <p:blipFill>
          <a:blip r:embed="rId3"/>
          <a:stretch>
            <a:fillRect/>
          </a:stretch>
        </p:blipFill>
        <p:spPr>
          <a:xfrm>
            <a:off x="209547" y="3637838"/>
            <a:ext cx="1587500" cy="1968500"/>
          </a:xfrm>
          <a:prstGeom prst="rect">
            <a:avLst/>
          </a:prstGeom>
        </p:spPr>
      </p:pic>
      <p:sp>
        <p:nvSpPr>
          <p:cNvPr id="10" name="Rectangle 9">
            <a:extLst>
              <a:ext uri="{FF2B5EF4-FFF2-40B4-BE49-F238E27FC236}">
                <a16:creationId xmlns:a16="http://schemas.microsoft.com/office/drawing/2014/main" id="{4626AED4-B68F-EA16-63F0-CE643F8E81AE}"/>
              </a:ext>
            </a:extLst>
          </p:cNvPr>
          <p:cNvSpPr/>
          <p:nvPr/>
        </p:nvSpPr>
        <p:spPr>
          <a:xfrm>
            <a:off x="5380232" y="4334408"/>
            <a:ext cx="1782568" cy="5869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3EB807A-42E5-908A-B917-2D5A53B079D0}"/>
              </a:ext>
            </a:extLst>
          </p:cNvPr>
          <p:cNvSpPr/>
          <p:nvPr/>
        </p:nvSpPr>
        <p:spPr>
          <a:xfrm>
            <a:off x="5380232" y="4457702"/>
            <a:ext cx="1782568" cy="73202"/>
          </a:xfrm>
          <a:prstGeom prst="rect">
            <a:avLst/>
          </a:prstGeom>
          <a:solidFill>
            <a:schemeClr val="bg1"/>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C6444A-97E9-0DB3-D28E-13D507A844F8}"/>
              </a:ext>
            </a:extLst>
          </p:cNvPr>
          <p:cNvSpPr/>
          <p:nvPr/>
        </p:nvSpPr>
        <p:spPr>
          <a:xfrm>
            <a:off x="5380232" y="4711987"/>
            <a:ext cx="1782568" cy="73202"/>
          </a:xfrm>
          <a:prstGeom prst="rect">
            <a:avLst/>
          </a:prstGeom>
          <a:solidFill>
            <a:schemeClr val="bg1"/>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6F3016CD-B58A-1D7D-C1AE-31326DF5F5DE}"/>
              </a:ext>
            </a:extLst>
          </p:cNvPr>
          <p:cNvSpPr/>
          <p:nvPr/>
        </p:nvSpPr>
        <p:spPr>
          <a:xfrm>
            <a:off x="1315092" y="4490949"/>
            <a:ext cx="8111247" cy="132422"/>
          </a:xfrm>
          <a:custGeom>
            <a:avLst/>
            <a:gdLst>
              <a:gd name="connsiteX0" fmla="*/ 0 w 7592602"/>
              <a:gd name="connsiteY0" fmla="*/ 132422 h 132422"/>
              <a:gd name="connsiteX1" fmla="*/ 3328827 w 7592602"/>
              <a:gd name="connsiteY1" fmla="*/ 9132 h 132422"/>
              <a:gd name="connsiteX2" fmla="*/ 5784351 w 7592602"/>
              <a:gd name="connsiteY2" fmla="*/ 9132 h 132422"/>
              <a:gd name="connsiteX3" fmla="*/ 7592602 w 7592602"/>
              <a:gd name="connsiteY3" fmla="*/ 9132 h 132422"/>
              <a:gd name="connsiteX4" fmla="*/ 7592602 w 7592602"/>
              <a:gd name="connsiteY4" fmla="*/ 9132 h 132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2602" h="132422">
                <a:moveTo>
                  <a:pt x="0" y="132422"/>
                </a:moveTo>
                <a:lnTo>
                  <a:pt x="3328827" y="9132"/>
                </a:lnTo>
                <a:cubicBezTo>
                  <a:pt x="4292885" y="-11416"/>
                  <a:pt x="5784351" y="9132"/>
                  <a:pt x="5784351" y="9132"/>
                </a:cubicBezTo>
                <a:lnTo>
                  <a:pt x="7592602" y="9132"/>
                </a:lnTo>
                <a:lnTo>
                  <a:pt x="7592602" y="9132"/>
                </a:ln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Freeform 13">
            <a:extLst>
              <a:ext uri="{FF2B5EF4-FFF2-40B4-BE49-F238E27FC236}">
                <a16:creationId xmlns:a16="http://schemas.microsoft.com/office/drawing/2014/main" id="{FC985A7C-1E2E-E5B3-A8D1-372FF191A7E5}"/>
              </a:ext>
            </a:extLst>
          </p:cNvPr>
          <p:cNvSpPr/>
          <p:nvPr/>
        </p:nvSpPr>
        <p:spPr>
          <a:xfrm flipV="1">
            <a:off x="1323657" y="4622800"/>
            <a:ext cx="8111247" cy="132421"/>
          </a:xfrm>
          <a:custGeom>
            <a:avLst/>
            <a:gdLst>
              <a:gd name="connsiteX0" fmla="*/ 0 w 7592602"/>
              <a:gd name="connsiteY0" fmla="*/ 132422 h 132422"/>
              <a:gd name="connsiteX1" fmla="*/ 3328827 w 7592602"/>
              <a:gd name="connsiteY1" fmla="*/ 9132 h 132422"/>
              <a:gd name="connsiteX2" fmla="*/ 5784351 w 7592602"/>
              <a:gd name="connsiteY2" fmla="*/ 9132 h 132422"/>
              <a:gd name="connsiteX3" fmla="*/ 7592602 w 7592602"/>
              <a:gd name="connsiteY3" fmla="*/ 9132 h 132422"/>
              <a:gd name="connsiteX4" fmla="*/ 7592602 w 7592602"/>
              <a:gd name="connsiteY4" fmla="*/ 9132 h 132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2602" h="132422">
                <a:moveTo>
                  <a:pt x="0" y="132422"/>
                </a:moveTo>
                <a:lnTo>
                  <a:pt x="3328827" y="9132"/>
                </a:lnTo>
                <a:cubicBezTo>
                  <a:pt x="4292885" y="-11416"/>
                  <a:pt x="5784351" y="9132"/>
                  <a:pt x="5784351" y="9132"/>
                </a:cubicBezTo>
                <a:lnTo>
                  <a:pt x="7592602" y="9132"/>
                </a:lnTo>
                <a:lnTo>
                  <a:pt x="7592602" y="9132"/>
                </a:ln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Rectangle 14">
            <a:extLst>
              <a:ext uri="{FF2B5EF4-FFF2-40B4-BE49-F238E27FC236}">
                <a16:creationId xmlns:a16="http://schemas.microsoft.com/office/drawing/2014/main" id="{2F484E26-0420-D07C-17C8-56D3BFEFF768}"/>
              </a:ext>
            </a:extLst>
          </p:cNvPr>
          <p:cNvSpPr/>
          <p:nvPr/>
        </p:nvSpPr>
        <p:spPr>
          <a:xfrm>
            <a:off x="9426340" y="4406330"/>
            <a:ext cx="570415" cy="424044"/>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3EEBCA8-9FEE-F4E2-61F4-FF777494BB65}"/>
              </a:ext>
            </a:extLst>
          </p:cNvPr>
          <p:cNvSpPr txBox="1"/>
          <p:nvPr/>
        </p:nvSpPr>
        <p:spPr>
          <a:xfrm>
            <a:off x="2157572" y="884432"/>
            <a:ext cx="1198085" cy="400110"/>
          </a:xfrm>
          <a:prstGeom prst="rect">
            <a:avLst/>
          </a:prstGeom>
          <a:noFill/>
        </p:spPr>
        <p:txBody>
          <a:bodyPr wrap="none" rtlCol="0">
            <a:spAutoFit/>
          </a:bodyPr>
          <a:lstStyle/>
          <a:p>
            <a:r>
              <a:rPr lang="en-US" sz="2000" b="1" dirty="0">
                <a:solidFill>
                  <a:schemeClr val="accent1"/>
                </a:solidFill>
              </a:rPr>
              <a:t>Side view</a:t>
            </a:r>
          </a:p>
        </p:txBody>
      </p:sp>
      <p:sp>
        <p:nvSpPr>
          <p:cNvPr id="17" name="Rectangle 16">
            <a:extLst>
              <a:ext uri="{FF2B5EF4-FFF2-40B4-BE49-F238E27FC236}">
                <a16:creationId xmlns:a16="http://schemas.microsoft.com/office/drawing/2014/main" id="{13C227F5-BC72-94D8-431D-964BC69BFDDF}"/>
              </a:ext>
            </a:extLst>
          </p:cNvPr>
          <p:cNvSpPr/>
          <p:nvPr/>
        </p:nvSpPr>
        <p:spPr>
          <a:xfrm>
            <a:off x="2221488" y="3561634"/>
            <a:ext cx="1029193" cy="369332"/>
          </a:xfrm>
          <a:prstGeom prst="rect">
            <a:avLst/>
          </a:prstGeom>
        </p:spPr>
        <p:txBody>
          <a:bodyPr wrap="none">
            <a:spAutoFit/>
          </a:bodyPr>
          <a:lstStyle/>
          <a:p>
            <a:r>
              <a:rPr lang="en-US" b="1" dirty="0">
                <a:solidFill>
                  <a:schemeClr val="accent1"/>
                </a:solidFill>
              </a:rPr>
              <a:t>Top view</a:t>
            </a:r>
          </a:p>
        </p:txBody>
      </p:sp>
      <p:sp>
        <p:nvSpPr>
          <p:cNvPr id="18" name="Slide Number Placeholder 17">
            <a:extLst>
              <a:ext uri="{FF2B5EF4-FFF2-40B4-BE49-F238E27FC236}">
                <a16:creationId xmlns:a16="http://schemas.microsoft.com/office/drawing/2014/main" id="{997EEC83-C23C-BE81-EEA2-F4DE532F3A8D}"/>
              </a:ext>
            </a:extLst>
          </p:cNvPr>
          <p:cNvSpPr>
            <a:spLocks noGrp="1"/>
          </p:cNvSpPr>
          <p:nvPr>
            <p:ph type="sldNum" sz="quarter" idx="12"/>
          </p:nvPr>
        </p:nvSpPr>
        <p:spPr/>
        <p:txBody>
          <a:bodyPr/>
          <a:lstStyle/>
          <a:p>
            <a:fld id="{095FAB43-9E4B-7046-BAF5-2A19DD648269}" type="slidenum">
              <a:rPr lang="en-US" smtClean="0"/>
              <a:t>4</a:t>
            </a:fld>
            <a:endParaRPr lang="en-US"/>
          </a:p>
        </p:txBody>
      </p:sp>
    </p:spTree>
    <p:extLst>
      <p:ext uri="{BB962C8B-B14F-4D97-AF65-F5344CB8AC3E}">
        <p14:creationId xmlns:p14="http://schemas.microsoft.com/office/powerpoint/2010/main" val="1093425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55B3-7349-F175-3907-74BF2DCED0A5}"/>
              </a:ext>
            </a:extLst>
          </p:cNvPr>
          <p:cNvSpPr>
            <a:spLocks noGrp="1"/>
          </p:cNvSpPr>
          <p:nvPr>
            <p:ph type="title"/>
          </p:nvPr>
        </p:nvSpPr>
        <p:spPr>
          <a:xfrm>
            <a:off x="0" y="7982"/>
            <a:ext cx="12192000" cy="824225"/>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a:lstStyle/>
          <a:p>
            <a:r>
              <a:rPr lang="en-US" dirty="0">
                <a:solidFill>
                  <a:schemeClr val="bg1"/>
                </a:solidFill>
                <a:latin typeface="Avenir Medium" panose="02000503020000020003" pitchFamily="2" charset="0"/>
              </a:rPr>
              <a:t>Optics solutions</a:t>
            </a:r>
          </a:p>
        </p:txBody>
      </p:sp>
      <p:sp>
        <p:nvSpPr>
          <p:cNvPr id="3" name="Content Placeholder 2">
            <a:extLst>
              <a:ext uri="{FF2B5EF4-FFF2-40B4-BE49-F238E27FC236}">
                <a16:creationId xmlns:a16="http://schemas.microsoft.com/office/drawing/2014/main" id="{199B815A-F36B-FDB6-34F2-1EDA6B0037CA}"/>
              </a:ext>
            </a:extLst>
          </p:cNvPr>
          <p:cNvSpPr>
            <a:spLocks noGrp="1"/>
          </p:cNvSpPr>
          <p:nvPr>
            <p:ph idx="1"/>
          </p:nvPr>
        </p:nvSpPr>
        <p:spPr>
          <a:xfrm>
            <a:off x="319783" y="1339838"/>
            <a:ext cx="6337871" cy="4885497"/>
          </a:xfrm>
        </p:spPr>
        <p:txBody>
          <a:bodyPr/>
          <a:lstStyle/>
          <a:p>
            <a:r>
              <a:rPr lang="en-US" sz="2400" dirty="0"/>
              <a:t>Typically start from rough solution provided by Sasha and Eugene in their technote from 2000 and simulate solutions near this to find optimum (high rates, low sensitivity of Azz to quads)</a:t>
            </a:r>
          </a:p>
          <a:p>
            <a:r>
              <a:rPr lang="en-US" sz="2400" dirty="0"/>
              <a:t>Eric is leading the effort to determine optics settings</a:t>
            </a:r>
          </a:p>
          <a:p>
            <a:pPr lvl="1"/>
            <a:r>
              <a:rPr lang="en-US" sz="2000" dirty="0"/>
              <a:t>Takes a lot of computing power to run simulations so utilize OSG</a:t>
            </a:r>
          </a:p>
        </p:txBody>
      </p:sp>
      <p:pic>
        <p:nvPicPr>
          <p:cNvPr id="4" name="Picture 3">
            <a:extLst>
              <a:ext uri="{FF2B5EF4-FFF2-40B4-BE49-F238E27FC236}">
                <a16:creationId xmlns:a16="http://schemas.microsoft.com/office/drawing/2014/main" id="{4993F386-FB7B-95E4-567D-F8C150014883}"/>
              </a:ext>
            </a:extLst>
          </p:cNvPr>
          <p:cNvPicPr>
            <a:picLocks noChangeAspect="1"/>
          </p:cNvPicPr>
          <p:nvPr/>
        </p:nvPicPr>
        <p:blipFill>
          <a:blip r:embed="rId2"/>
          <a:stretch>
            <a:fillRect/>
          </a:stretch>
        </p:blipFill>
        <p:spPr>
          <a:xfrm>
            <a:off x="6657654" y="1263721"/>
            <a:ext cx="5418999" cy="4254441"/>
          </a:xfrm>
          <a:prstGeom prst="rect">
            <a:avLst/>
          </a:prstGeom>
        </p:spPr>
      </p:pic>
      <p:sp>
        <p:nvSpPr>
          <p:cNvPr id="5" name="TextBox 4">
            <a:extLst>
              <a:ext uri="{FF2B5EF4-FFF2-40B4-BE49-F238E27FC236}">
                <a16:creationId xmlns:a16="http://schemas.microsoft.com/office/drawing/2014/main" id="{59F23989-02FC-5D95-C18C-C8F2298795BA}"/>
              </a:ext>
            </a:extLst>
          </p:cNvPr>
          <p:cNvSpPr txBox="1"/>
          <p:nvPr/>
        </p:nvSpPr>
        <p:spPr>
          <a:xfrm>
            <a:off x="7387119" y="1428108"/>
            <a:ext cx="3448636" cy="369332"/>
          </a:xfrm>
          <a:prstGeom prst="rect">
            <a:avLst/>
          </a:prstGeom>
          <a:noFill/>
        </p:spPr>
        <p:txBody>
          <a:bodyPr wrap="none" rtlCol="0">
            <a:spAutoFit/>
          </a:bodyPr>
          <a:lstStyle/>
          <a:p>
            <a:r>
              <a:rPr lang="en-US" dirty="0" err="1"/>
              <a:t>Chudakov</a:t>
            </a:r>
            <a:r>
              <a:rPr lang="en-US" dirty="0"/>
              <a:t> and </a:t>
            </a:r>
            <a:r>
              <a:rPr lang="en-US" dirty="0" err="1"/>
              <a:t>Glamazdin</a:t>
            </a:r>
            <a:r>
              <a:rPr lang="en-US" dirty="0"/>
              <a:t> technote</a:t>
            </a:r>
          </a:p>
        </p:txBody>
      </p:sp>
      <p:sp>
        <p:nvSpPr>
          <p:cNvPr id="6" name="Slide Number Placeholder 5">
            <a:extLst>
              <a:ext uri="{FF2B5EF4-FFF2-40B4-BE49-F238E27FC236}">
                <a16:creationId xmlns:a16="http://schemas.microsoft.com/office/drawing/2014/main" id="{DA5A8D54-8FF8-B0D7-745E-0352F9BC3C6C}"/>
              </a:ext>
            </a:extLst>
          </p:cNvPr>
          <p:cNvSpPr>
            <a:spLocks noGrp="1"/>
          </p:cNvSpPr>
          <p:nvPr>
            <p:ph type="sldNum" sz="quarter" idx="12"/>
          </p:nvPr>
        </p:nvSpPr>
        <p:spPr/>
        <p:txBody>
          <a:bodyPr/>
          <a:lstStyle/>
          <a:p>
            <a:fld id="{095FAB43-9E4B-7046-BAF5-2A19DD648269}" type="slidenum">
              <a:rPr lang="en-US" smtClean="0"/>
              <a:t>5</a:t>
            </a:fld>
            <a:endParaRPr lang="en-US"/>
          </a:p>
        </p:txBody>
      </p:sp>
    </p:spTree>
    <p:extLst>
      <p:ext uri="{BB962C8B-B14F-4D97-AF65-F5344CB8AC3E}">
        <p14:creationId xmlns:p14="http://schemas.microsoft.com/office/powerpoint/2010/main" val="209574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55B3-7349-F175-3907-74BF2DCED0A5}"/>
              </a:ext>
            </a:extLst>
          </p:cNvPr>
          <p:cNvSpPr>
            <a:spLocks noGrp="1"/>
          </p:cNvSpPr>
          <p:nvPr>
            <p:ph type="title"/>
          </p:nvPr>
        </p:nvSpPr>
        <p:spPr>
          <a:xfrm>
            <a:off x="0" y="7982"/>
            <a:ext cx="12192000" cy="824225"/>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a:lstStyle/>
          <a:p>
            <a:r>
              <a:rPr lang="en-US" dirty="0">
                <a:solidFill>
                  <a:schemeClr val="bg1"/>
                </a:solidFill>
                <a:latin typeface="Avenir Medium" panose="02000503020000020003" pitchFamily="2" charset="0"/>
              </a:rPr>
              <a:t>Optics solutions 2-pass</a:t>
            </a:r>
          </a:p>
        </p:txBody>
      </p:sp>
      <p:pic>
        <p:nvPicPr>
          <p:cNvPr id="8" name="Picture 7">
            <a:extLst>
              <a:ext uri="{FF2B5EF4-FFF2-40B4-BE49-F238E27FC236}">
                <a16:creationId xmlns:a16="http://schemas.microsoft.com/office/drawing/2014/main" id="{7836EEDE-B053-CC75-2835-A7DA42032B60}"/>
              </a:ext>
            </a:extLst>
          </p:cNvPr>
          <p:cNvPicPr>
            <a:picLocks noChangeAspect="1"/>
          </p:cNvPicPr>
          <p:nvPr/>
        </p:nvPicPr>
        <p:blipFill>
          <a:blip r:embed="rId2"/>
          <a:srcRect/>
          <a:stretch/>
        </p:blipFill>
        <p:spPr>
          <a:xfrm>
            <a:off x="1192561" y="1174816"/>
            <a:ext cx="9806877" cy="5355982"/>
          </a:xfrm>
          <a:prstGeom prst="rect">
            <a:avLst/>
          </a:prstGeom>
        </p:spPr>
      </p:pic>
      <p:sp>
        <p:nvSpPr>
          <p:cNvPr id="9" name="TextBox 8">
            <a:extLst>
              <a:ext uri="{FF2B5EF4-FFF2-40B4-BE49-F238E27FC236}">
                <a16:creationId xmlns:a16="http://schemas.microsoft.com/office/drawing/2014/main" id="{7D31A242-43FE-0DE3-94F0-99570C1D665E}"/>
              </a:ext>
            </a:extLst>
          </p:cNvPr>
          <p:cNvSpPr txBox="1"/>
          <p:nvPr/>
        </p:nvSpPr>
        <p:spPr>
          <a:xfrm>
            <a:off x="5905596" y="4181140"/>
            <a:ext cx="572593" cy="430887"/>
          </a:xfrm>
          <a:prstGeom prst="rect">
            <a:avLst/>
          </a:prstGeom>
          <a:noFill/>
        </p:spPr>
        <p:txBody>
          <a:bodyPr wrap="none" rtlCol="0">
            <a:spAutoFit/>
          </a:bodyPr>
          <a:lstStyle/>
          <a:p>
            <a:r>
              <a:rPr lang="en-US" sz="2200" dirty="0">
                <a:solidFill>
                  <a:schemeClr val="accent1"/>
                </a:solidFill>
              </a:rPr>
              <a:t>Azz</a:t>
            </a:r>
          </a:p>
        </p:txBody>
      </p:sp>
      <p:sp>
        <p:nvSpPr>
          <p:cNvPr id="10" name="TextBox 9">
            <a:extLst>
              <a:ext uri="{FF2B5EF4-FFF2-40B4-BE49-F238E27FC236}">
                <a16:creationId xmlns:a16="http://schemas.microsoft.com/office/drawing/2014/main" id="{14A99AFA-1B26-3B4A-DA72-9B973DF19F29}"/>
              </a:ext>
            </a:extLst>
          </p:cNvPr>
          <p:cNvSpPr txBox="1"/>
          <p:nvPr/>
        </p:nvSpPr>
        <p:spPr>
          <a:xfrm>
            <a:off x="4769131" y="3590353"/>
            <a:ext cx="3418115" cy="400110"/>
          </a:xfrm>
          <a:prstGeom prst="rect">
            <a:avLst/>
          </a:prstGeom>
          <a:noFill/>
        </p:spPr>
        <p:txBody>
          <a:bodyPr wrap="none" rtlCol="0">
            <a:spAutoFit/>
          </a:bodyPr>
          <a:lstStyle/>
          <a:p>
            <a:r>
              <a:rPr lang="en-US" sz="2000" dirty="0">
                <a:solidFill>
                  <a:schemeClr val="accent2"/>
                </a:solidFill>
              </a:rPr>
              <a:t>Azz corrected for Fermi motion</a:t>
            </a:r>
          </a:p>
        </p:txBody>
      </p:sp>
      <p:sp>
        <p:nvSpPr>
          <p:cNvPr id="11" name="TextBox 10">
            <a:extLst>
              <a:ext uri="{FF2B5EF4-FFF2-40B4-BE49-F238E27FC236}">
                <a16:creationId xmlns:a16="http://schemas.microsoft.com/office/drawing/2014/main" id="{606D4971-3FAA-39C2-DD7B-83D2D49A2528}"/>
              </a:ext>
            </a:extLst>
          </p:cNvPr>
          <p:cNvSpPr txBox="1"/>
          <p:nvPr/>
        </p:nvSpPr>
        <p:spPr>
          <a:xfrm rot="1163103">
            <a:off x="6209230" y="2541886"/>
            <a:ext cx="1911101" cy="430887"/>
          </a:xfrm>
          <a:prstGeom prst="rect">
            <a:avLst/>
          </a:prstGeom>
          <a:noFill/>
        </p:spPr>
        <p:txBody>
          <a:bodyPr wrap="none" rtlCol="0">
            <a:spAutoFit/>
          </a:bodyPr>
          <a:lstStyle/>
          <a:p>
            <a:r>
              <a:rPr lang="en-US" sz="2200" dirty="0">
                <a:solidFill>
                  <a:schemeClr val="bg2">
                    <a:lumMod val="75000"/>
                  </a:schemeClr>
                </a:solidFill>
              </a:rPr>
              <a:t>Scattering Rate</a:t>
            </a:r>
          </a:p>
        </p:txBody>
      </p:sp>
      <p:sp>
        <p:nvSpPr>
          <p:cNvPr id="3" name="Slide Number Placeholder 2">
            <a:extLst>
              <a:ext uri="{FF2B5EF4-FFF2-40B4-BE49-F238E27FC236}">
                <a16:creationId xmlns:a16="http://schemas.microsoft.com/office/drawing/2014/main" id="{903C1233-9179-A61C-A858-DB4D070EFEAE}"/>
              </a:ext>
            </a:extLst>
          </p:cNvPr>
          <p:cNvSpPr>
            <a:spLocks noGrp="1"/>
          </p:cNvSpPr>
          <p:nvPr>
            <p:ph type="sldNum" sz="quarter" idx="12"/>
          </p:nvPr>
        </p:nvSpPr>
        <p:spPr/>
        <p:txBody>
          <a:bodyPr/>
          <a:lstStyle/>
          <a:p>
            <a:fld id="{095FAB43-9E4B-7046-BAF5-2A19DD648269}" type="slidenum">
              <a:rPr lang="en-US" smtClean="0"/>
              <a:t>6</a:t>
            </a:fld>
            <a:endParaRPr lang="en-US"/>
          </a:p>
        </p:txBody>
      </p:sp>
      <p:sp>
        <p:nvSpPr>
          <p:cNvPr id="4" name="TextBox 3">
            <a:extLst>
              <a:ext uri="{FF2B5EF4-FFF2-40B4-BE49-F238E27FC236}">
                <a16:creationId xmlns:a16="http://schemas.microsoft.com/office/drawing/2014/main" id="{967E9E57-3D75-BE35-846F-DC07F344965A}"/>
              </a:ext>
            </a:extLst>
          </p:cNvPr>
          <p:cNvSpPr txBox="1"/>
          <p:nvPr/>
        </p:nvSpPr>
        <p:spPr>
          <a:xfrm>
            <a:off x="7828908" y="4612027"/>
            <a:ext cx="1976823" cy="553998"/>
          </a:xfrm>
          <a:prstGeom prst="rect">
            <a:avLst/>
          </a:prstGeom>
          <a:noFill/>
        </p:spPr>
        <p:txBody>
          <a:bodyPr wrap="none" rtlCol="0">
            <a:spAutoFit/>
          </a:bodyPr>
          <a:lstStyle/>
          <a:p>
            <a:r>
              <a:rPr lang="en-US" sz="3000" dirty="0">
                <a:solidFill>
                  <a:srgbClr val="C00000"/>
                </a:solidFill>
                <a:highlight>
                  <a:srgbClr val="FFFF00"/>
                </a:highlight>
              </a:rPr>
              <a:t>Dipole scan</a:t>
            </a:r>
          </a:p>
        </p:txBody>
      </p:sp>
    </p:spTree>
    <p:extLst>
      <p:ext uri="{BB962C8B-B14F-4D97-AF65-F5344CB8AC3E}">
        <p14:creationId xmlns:p14="http://schemas.microsoft.com/office/powerpoint/2010/main" val="387018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55B3-7349-F175-3907-74BF2DCED0A5}"/>
              </a:ext>
            </a:extLst>
          </p:cNvPr>
          <p:cNvSpPr>
            <a:spLocks noGrp="1"/>
          </p:cNvSpPr>
          <p:nvPr>
            <p:ph type="title"/>
          </p:nvPr>
        </p:nvSpPr>
        <p:spPr>
          <a:xfrm>
            <a:off x="0" y="7982"/>
            <a:ext cx="12192000" cy="824225"/>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a:lstStyle/>
          <a:p>
            <a:r>
              <a:rPr lang="en-US" dirty="0">
                <a:solidFill>
                  <a:schemeClr val="bg1"/>
                </a:solidFill>
                <a:latin typeface="Avenir Medium" panose="02000503020000020003" pitchFamily="2" charset="0"/>
              </a:rPr>
              <a:t>Optics solutions 2-pass</a:t>
            </a:r>
          </a:p>
        </p:txBody>
      </p:sp>
      <p:pic>
        <p:nvPicPr>
          <p:cNvPr id="8" name="Picture 7">
            <a:extLst>
              <a:ext uri="{FF2B5EF4-FFF2-40B4-BE49-F238E27FC236}">
                <a16:creationId xmlns:a16="http://schemas.microsoft.com/office/drawing/2014/main" id="{7836EEDE-B053-CC75-2835-A7DA42032B60}"/>
              </a:ext>
            </a:extLst>
          </p:cNvPr>
          <p:cNvPicPr>
            <a:picLocks noChangeAspect="1"/>
          </p:cNvPicPr>
          <p:nvPr/>
        </p:nvPicPr>
        <p:blipFill>
          <a:blip r:embed="rId2"/>
          <a:srcRect/>
          <a:stretch/>
        </p:blipFill>
        <p:spPr>
          <a:xfrm>
            <a:off x="1135840" y="1174816"/>
            <a:ext cx="9920319" cy="5355982"/>
          </a:xfrm>
          <a:prstGeom prst="rect">
            <a:avLst/>
          </a:prstGeom>
        </p:spPr>
      </p:pic>
      <p:sp>
        <p:nvSpPr>
          <p:cNvPr id="9" name="TextBox 8">
            <a:extLst>
              <a:ext uri="{FF2B5EF4-FFF2-40B4-BE49-F238E27FC236}">
                <a16:creationId xmlns:a16="http://schemas.microsoft.com/office/drawing/2014/main" id="{7D31A242-43FE-0DE3-94F0-99570C1D665E}"/>
              </a:ext>
            </a:extLst>
          </p:cNvPr>
          <p:cNvSpPr txBox="1"/>
          <p:nvPr/>
        </p:nvSpPr>
        <p:spPr>
          <a:xfrm rot="21210352">
            <a:off x="6172724" y="4081906"/>
            <a:ext cx="572593" cy="430887"/>
          </a:xfrm>
          <a:prstGeom prst="rect">
            <a:avLst/>
          </a:prstGeom>
          <a:noFill/>
        </p:spPr>
        <p:txBody>
          <a:bodyPr wrap="none" rtlCol="0">
            <a:spAutoFit/>
          </a:bodyPr>
          <a:lstStyle/>
          <a:p>
            <a:r>
              <a:rPr lang="en-US" sz="2200" dirty="0">
                <a:solidFill>
                  <a:schemeClr val="accent1"/>
                </a:solidFill>
              </a:rPr>
              <a:t>Azz</a:t>
            </a:r>
          </a:p>
        </p:txBody>
      </p:sp>
      <p:sp>
        <p:nvSpPr>
          <p:cNvPr id="12" name="Rectangle 11">
            <a:extLst>
              <a:ext uri="{FF2B5EF4-FFF2-40B4-BE49-F238E27FC236}">
                <a16:creationId xmlns:a16="http://schemas.microsoft.com/office/drawing/2014/main" id="{D1494CFC-6B97-C1DE-AC87-4E579C2B3779}"/>
              </a:ext>
            </a:extLst>
          </p:cNvPr>
          <p:cNvSpPr/>
          <p:nvPr/>
        </p:nvSpPr>
        <p:spPr>
          <a:xfrm rot="20556697">
            <a:off x="6053713" y="3371686"/>
            <a:ext cx="3217052" cy="206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4A99AFA-1B26-3B4A-DA72-9B973DF19F29}"/>
              </a:ext>
            </a:extLst>
          </p:cNvPr>
          <p:cNvSpPr txBox="1"/>
          <p:nvPr/>
        </p:nvSpPr>
        <p:spPr>
          <a:xfrm rot="20520537">
            <a:off x="5922782" y="3306393"/>
            <a:ext cx="3418115" cy="400110"/>
          </a:xfrm>
          <a:prstGeom prst="rect">
            <a:avLst/>
          </a:prstGeom>
          <a:noFill/>
        </p:spPr>
        <p:txBody>
          <a:bodyPr wrap="none" rtlCol="0">
            <a:spAutoFit/>
          </a:bodyPr>
          <a:lstStyle/>
          <a:p>
            <a:r>
              <a:rPr lang="en-US" sz="2000" dirty="0">
                <a:solidFill>
                  <a:schemeClr val="accent2"/>
                </a:solidFill>
              </a:rPr>
              <a:t>Azz corrected for Fermi motion</a:t>
            </a:r>
          </a:p>
        </p:txBody>
      </p:sp>
      <p:sp>
        <p:nvSpPr>
          <p:cNvPr id="11" name="TextBox 10">
            <a:extLst>
              <a:ext uri="{FF2B5EF4-FFF2-40B4-BE49-F238E27FC236}">
                <a16:creationId xmlns:a16="http://schemas.microsoft.com/office/drawing/2014/main" id="{606D4971-3FAA-39C2-DD7B-83D2D49A2528}"/>
              </a:ext>
            </a:extLst>
          </p:cNvPr>
          <p:cNvSpPr txBox="1"/>
          <p:nvPr/>
        </p:nvSpPr>
        <p:spPr>
          <a:xfrm rot="1163103">
            <a:off x="6032591" y="2444716"/>
            <a:ext cx="1911101" cy="430887"/>
          </a:xfrm>
          <a:prstGeom prst="rect">
            <a:avLst/>
          </a:prstGeom>
          <a:noFill/>
        </p:spPr>
        <p:txBody>
          <a:bodyPr wrap="none" rtlCol="0">
            <a:spAutoFit/>
          </a:bodyPr>
          <a:lstStyle/>
          <a:p>
            <a:r>
              <a:rPr lang="en-US" sz="2200" dirty="0">
                <a:solidFill>
                  <a:schemeClr val="bg2">
                    <a:lumMod val="75000"/>
                  </a:schemeClr>
                </a:solidFill>
              </a:rPr>
              <a:t>Scattering Rate</a:t>
            </a:r>
          </a:p>
        </p:txBody>
      </p:sp>
      <p:cxnSp>
        <p:nvCxnSpPr>
          <p:cNvPr id="14" name="Straight Arrow Connector 13">
            <a:extLst>
              <a:ext uri="{FF2B5EF4-FFF2-40B4-BE49-F238E27FC236}">
                <a16:creationId xmlns:a16="http://schemas.microsoft.com/office/drawing/2014/main" id="{BE96859B-496A-6A12-6351-37028232731E}"/>
              </a:ext>
            </a:extLst>
          </p:cNvPr>
          <p:cNvCxnSpPr>
            <a:cxnSpLocks/>
          </p:cNvCxnSpPr>
          <p:nvPr/>
        </p:nvCxnSpPr>
        <p:spPr>
          <a:xfrm>
            <a:off x="5732980" y="4097697"/>
            <a:ext cx="0" cy="482618"/>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3AF6EA87-20FB-67AA-511A-014754044883}"/>
              </a:ext>
            </a:extLst>
          </p:cNvPr>
          <p:cNvSpPr txBox="1"/>
          <p:nvPr/>
        </p:nvSpPr>
        <p:spPr>
          <a:xfrm>
            <a:off x="4650942" y="4009324"/>
            <a:ext cx="1146339" cy="646331"/>
          </a:xfrm>
          <a:prstGeom prst="rect">
            <a:avLst/>
          </a:prstGeom>
          <a:noFill/>
        </p:spPr>
        <p:txBody>
          <a:bodyPr wrap="none" rtlCol="0">
            <a:spAutoFit/>
          </a:bodyPr>
          <a:lstStyle/>
          <a:p>
            <a:r>
              <a:rPr lang="en-US" dirty="0" err="1"/>
              <a:t>Levchuk</a:t>
            </a:r>
            <a:r>
              <a:rPr lang="en-US" dirty="0"/>
              <a:t> </a:t>
            </a:r>
          </a:p>
          <a:p>
            <a:r>
              <a:rPr lang="en-US" dirty="0"/>
              <a:t>correction</a:t>
            </a:r>
          </a:p>
        </p:txBody>
      </p:sp>
      <p:sp>
        <p:nvSpPr>
          <p:cNvPr id="3" name="Slide Number Placeholder 2">
            <a:extLst>
              <a:ext uri="{FF2B5EF4-FFF2-40B4-BE49-F238E27FC236}">
                <a16:creationId xmlns:a16="http://schemas.microsoft.com/office/drawing/2014/main" id="{903C1233-9179-A61C-A858-DB4D070EFEAE}"/>
              </a:ext>
            </a:extLst>
          </p:cNvPr>
          <p:cNvSpPr>
            <a:spLocks noGrp="1"/>
          </p:cNvSpPr>
          <p:nvPr>
            <p:ph type="sldNum" sz="quarter" idx="12"/>
          </p:nvPr>
        </p:nvSpPr>
        <p:spPr/>
        <p:txBody>
          <a:bodyPr/>
          <a:lstStyle/>
          <a:p>
            <a:fld id="{095FAB43-9E4B-7046-BAF5-2A19DD648269}" type="slidenum">
              <a:rPr lang="en-US" smtClean="0"/>
              <a:t>7</a:t>
            </a:fld>
            <a:endParaRPr lang="en-US"/>
          </a:p>
        </p:txBody>
      </p:sp>
      <p:sp>
        <p:nvSpPr>
          <p:cNvPr id="4" name="TextBox 3">
            <a:extLst>
              <a:ext uri="{FF2B5EF4-FFF2-40B4-BE49-F238E27FC236}">
                <a16:creationId xmlns:a16="http://schemas.microsoft.com/office/drawing/2014/main" id="{74F6AE73-20FD-4DB0-E3E5-A87C4BCD33F9}"/>
              </a:ext>
            </a:extLst>
          </p:cNvPr>
          <p:cNvSpPr txBox="1"/>
          <p:nvPr/>
        </p:nvSpPr>
        <p:spPr>
          <a:xfrm>
            <a:off x="6953335" y="4635725"/>
            <a:ext cx="2834430" cy="553998"/>
          </a:xfrm>
          <a:prstGeom prst="rect">
            <a:avLst/>
          </a:prstGeom>
          <a:noFill/>
        </p:spPr>
        <p:txBody>
          <a:bodyPr wrap="none" rtlCol="0">
            <a:spAutoFit/>
          </a:bodyPr>
          <a:lstStyle/>
          <a:p>
            <a:r>
              <a:rPr lang="en-US" sz="3000" dirty="0">
                <a:solidFill>
                  <a:srgbClr val="C00000"/>
                </a:solidFill>
                <a:highlight>
                  <a:srgbClr val="FFFF00"/>
                </a:highlight>
              </a:rPr>
              <a:t>Quadrupole scan</a:t>
            </a:r>
          </a:p>
        </p:txBody>
      </p:sp>
      <p:sp>
        <p:nvSpPr>
          <p:cNvPr id="5" name="TextBox 4">
            <a:extLst>
              <a:ext uri="{FF2B5EF4-FFF2-40B4-BE49-F238E27FC236}">
                <a16:creationId xmlns:a16="http://schemas.microsoft.com/office/drawing/2014/main" id="{CC97E695-0603-AB46-EBE6-C1CE62A19090}"/>
              </a:ext>
            </a:extLst>
          </p:cNvPr>
          <p:cNvSpPr txBox="1"/>
          <p:nvPr/>
        </p:nvSpPr>
        <p:spPr>
          <a:xfrm>
            <a:off x="165922" y="2139768"/>
            <a:ext cx="3524036" cy="2308324"/>
          </a:xfrm>
          <a:prstGeom prst="rect">
            <a:avLst/>
          </a:prstGeom>
          <a:solidFill>
            <a:schemeClr val="bg1"/>
          </a:solidFill>
          <a:ln>
            <a:solidFill>
              <a:schemeClr val="tx1"/>
            </a:solidFill>
          </a:ln>
        </p:spPr>
        <p:txBody>
          <a:bodyPr wrap="square" rtlCol="0">
            <a:spAutoFit/>
          </a:bodyPr>
          <a:lstStyle/>
          <a:p>
            <a:r>
              <a:rPr lang="en-US" dirty="0">
                <a:highlight>
                  <a:srgbClr val="FFFF00"/>
                </a:highlight>
              </a:rPr>
              <a:t>Procedure:</a:t>
            </a:r>
          </a:p>
          <a:p>
            <a:pPr marL="342900" indent="-342900">
              <a:buFont typeface="+mj-lt"/>
              <a:buAutoNum type="arabicPeriod"/>
            </a:pPr>
            <a:r>
              <a:rPr lang="en-US" dirty="0">
                <a:highlight>
                  <a:srgbClr val="FFFF00"/>
                </a:highlight>
              </a:rPr>
              <a:t>Find dipole scan rate maximum and set dipole to that</a:t>
            </a:r>
          </a:p>
          <a:p>
            <a:pPr marL="342900" indent="-342900">
              <a:buFont typeface="+mj-lt"/>
              <a:buAutoNum type="arabicPeriod"/>
            </a:pPr>
            <a:r>
              <a:rPr lang="en-US" dirty="0">
                <a:highlight>
                  <a:srgbClr val="FFFF00"/>
                </a:highlight>
              </a:rPr>
              <a:t>Set Q1=-0.1T, Q3=0.1T, Q4=0.1T and scan Q2 to find rate maximum</a:t>
            </a:r>
          </a:p>
          <a:p>
            <a:pPr marL="342900" indent="-342900">
              <a:buFont typeface="+mj-lt"/>
              <a:buAutoNum type="arabicPeriod"/>
            </a:pPr>
            <a:r>
              <a:rPr lang="en-US" dirty="0">
                <a:highlight>
                  <a:srgbClr val="FFFF00"/>
                </a:highlight>
              </a:rPr>
              <a:t>Set Q2 at 0.2T (~12%) above rate maximum setting. </a:t>
            </a:r>
          </a:p>
        </p:txBody>
      </p:sp>
      <p:cxnSp>
        <p:nvCxnSpPr>
          <p:cNvPr id="6" name="Straight Arrow Connector 5">
            <a:extLst>
              <a:ext uri="{FF2B5EF4-FFF2-40B4-BE49-F238E27FC236}">
                <a16:creationId xmlns:a16="http://schemas.microsoft.com/office/drawing/2014/main" id="{50E708EB-5801-BF29-FE02-7BBE2B006794}"/>
              </a:ext>
            </a:extLst>
          </p:cNvPr>
          <p:cNvCxnSpPr>
            <a:cxnSpLocks/>
          </p:cNvCxnSpPr>
          <p:nvPr/>
        </p:nvCxnSpPr>
        <p:spPr>
          <a:xfrm>
            <a:off x="4743408" y="2895696"/>
            <a:ext cx="1010119"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C09D1E96-3E1A-7E44-1FB0-28A36245706A}"/>
              </a:ext>
            </a:extLst>
          </p:cNvPr>
          <p:cNvSpPr txBox="1"/>
          <p:nvPr/>
        </p:nvSpPr>
        <p:spPr>
          <a:xfrm>
            <a:off x="4916113" y="2603634"/>
            <a:ext cx="588623" cy="369332"/>
          </a:xfrm>
          <a:prstGeom prst="rect">
            <a:avLst/>
          </a:prstGeom>
          <a:noFill/>
        </p:spPr>
        <p:txBody>
          <a:bodyPr wrap="none" rtlCol="0">
            <a:spAutoFit/>
          </a:bodyPr>
          <a:lstStyle/>
          <a:p>
            <a:r>
              <a:rPr lang="en-US" dirty="0">
                <a:highlight>
                  <a:srgbClr val="FFFF00"/>
                </a:highlight>
              </a:rPr>
              <a:t>0.2T</a:t>
            </a:r>
          </a:p>
        </p:txBody>
      </p:sp>
    </p:spTree>
    <p:extLst>
      <p:ext uri="{BB962C8B-B14F-4D97-AF65-F5344CB8AC3E}">
        <p14:creationId xmlns:p14="http://schemas.microsoft.com/office/powerpoint/2010/main" val="227118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55B3-7349-F175-3907-74BF2DCED0A5}"/>
              </a:ext>
            </a:extLst>
          </p:cNvPr>
          <p:cNvSpPr>
            <a:spLocks noGrp="1"/>
          </p:cNvSpPr>
          <p:nvPr>
            <p:ph type="title"/>
          </p:nvPr>
        </p:nvSpPr>
        <p:spPr>
          <a:xfrm>
            <a:off x="0" y="7982"/>
            <a:ext cx="12192000" cy="824225"/>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a:lstStyle/>
          <a:p>
            <a:r>
              <a:rPr lang="en-US" dirty="0">
                <a:solidFill>
                  <a:schemeClr val="bg1"/>
                </a:solidFill>
                <a:latin typeface="Avenir Medium" panose="02000503020000020003" pitchFamily="2" charset="0"/>
              </a:rPr>
              <a:t>Optics solutions 3-pass</a:t>
            </a:r>
          </a:p>
        </p:txBody>
      </p:sp>
      <p:pic>
        <p:nvPicPr>
          <p:cNvPr id="8" name="Picture 7">
            <a:extLst>
              <a:ext uri="{FF2B5EF4-FFF2-40B4-BE49-F238E27FC236}">
                <a16:creationId xmlns:a16="http://schemas.microsoft.com/office/drawing/2014/main" id="{7836EEDE-B053-CC75-2835-A7DA42032B60}"/>
              </a:ext>
            </a:extLst>
          </p:cNvPr>
          <p:cNvPicPr>
            <a:picLocks noChangeAspect="1"/>
          </p:cNvPicPr>
          <p:nvPr/>
        </p:nvPicPr>
        <p:blipFill>
          <a:blip r:embed="rId2"/>
          <a:srcRect/>
          <a:stretch/>
        </p:blipFill>
        <p:spPr>
          <a:xfrm>
            <a:off x="1156863" y="1164622"/>
            <a:ext cx="9878273" cy="5376371"/>
          </a:xfrm>
          <a:prstGeom prst="rect">
            <a:avLst/>
          </a:prstGeom>
        </p:spPr>
      </p:pic>
      <p:sp>
        <p:nvSpPr>
          <p:cNvPr id="9" name="TextBox 8">
            <a:extLst>
              <a:ext uri="{FF2B5EF4-FFF2-40B4-BE49-F238E27FC236}">
                <a16:creationId xmlns:a16="http://schemas.microsoft.com/office/drawing/2014/main" id="{7D31A242-43FE-0DE3-94F0-99570C1D665E}"/>
              </a:ext>
            </a:extLst>
          </p:cNvPr>
          <p:cNvSpPr txBox="1"/>
          <p:nvPr/>
        </p:nvSpPr>
        <p:spPr>
          <a:xfrm>
            <a:off x="5809702" y="4071877"/>
            <a:ext cx="572593" cy="430887"/>
          </a:xfrm>
          <a:prstGeom prst="rect">
            <a:avLst/>
          </a:prstGeom>
          <a:noFill/>
        </p:spPr>
        <p:txBody>
          <a:bodyPr wrap="none" rtlCol="0">
            <a:spAutoFit/>
          </a:bodyPr>
          <a:lstStyle/>
          <a:p>
            <a:r>
              <a:rPr lang="en-US" sz="2200" dirty="0">
                <a:solidFill>
                  <a:schemeClr val="accent1"/>
                </a:solidFill>
              </a:rPr>
              <a:t>Azz</a:t>
            </a:r>
          </a:p>
        </p:txBody>
      </p:sp>
      <p:sp>
        <p:nvSpPr>
          <p:cNvPr id="10" name="TextBox 9">
            <a:extLst>
              <a:ext uri="{FF2B5EF4-FFF2-40B4-BE49-F238E27FC236}">
                <a16:creationId xmlns:a16="http://schemas.microsoft.com/office/drawing/2014/main" id="{14A99AFA-1B26-3B4A-DA72-9B973DF19F29}"/>
              </a:ext>
            </a:extLst>
          </p:cNvPr>
          <p:cNvSpPr txBox="1"/>
          <p:nvPr/>
        </p:nvSpPr>
        <p:spPr>
          <a:xfrm>
            <a:off x="6095998" y="3371340"/>
            <a:ext cx="3418115" cy="400110"/>
          </a:xfrm>
          <a:prstGeom prst="rect">
            <a:avLst/>
          </a:prstGeom>
          <a:noFill/>
        </p:spPr>
        <p:txBody>
          <a:bodyPr wrap="none" rtlCol="0">
            <a:spAutoFit/>
          </a:bodyPr>
          <a:lstStyle/>
          <a:p>
            <a:r>
              <a:rPr lang="en-US" sz="2000" dirty="0">
                <a:solidFill>
                  <a:schemeClr val="accent2"/>
                </a:solidFill>
              </a:rPr>
              <a:t>Azz corrected for Fermi motion</a:t>
            </a:r>
          </a:p>
        </p:txBody>
      </p:sp>
      <p:sp>
        <p:nvSpPr>
          <p:cNvPr id="11" name="TextBox 10">
            <a:extLst>
              <a:ext uri="{FF2B5EF4-FFF2-40B4-BE49-F238E27FC236}">
                <a16:creationId xmlns:a16="http://schemas.microsoft.com/office/drawing/2014/main" id="{606D4971-3FAA-39C2-DD7B-83D2D49A2528}"/>
              </a:ext>
            </a:extLst>
          </p:cNvPr>
          <p:cNvSpPr txBox="1"/>
          <p:nvPr/>
        </p:nvSpPr>
        <p:spPr>
          <a:xfrm>
            <a:off x="6371300" y="2344991"/>
            <a:ext cx="1911101" cy="430887"/>
          </a:xfrm>
          <a:prstGeom prst="rect">
            <a:avLst/>
          </a:prstGeom>
          <a:noFill/>
        </p:spPr>
        <p:txBody>
          <a:bodyPr wrap="none" rtlCol="0">
            <a:spAutoFit/>
          </a:bodyPr>
          <a:lstStyle/>
          <a:p>
            <a:r>
              <a:rPr lang="en-US" sz="2200" dirty="0">
                <a:solidFill>
                  <a:schemeClr val="bg2">
                    <a:lumMod val="75000"/>
                  </a:schemeClr>
                </a:solidFill>
              </a:rPr>
              <a:t>Scattering Rate</a:t>
            </a:r>
          </a:p>
        </p:txBody>
      </p:sp>
      <p:sp>
        <p:nvSpPr>
          <p:cNvPr id="3" name="Slide Number Placeholder 2">
            <a:extLst>
              <a:ext uri="{FF2B5EF4-FFF2-40B4-BE49-F238E27FC236}">
                <a16:creationId xmlns:a16="http://schemas.microsoft.com/office/drawing/2014/main" id="{329B5933-FEF3-4DA3-0ABA-B14D72AD5744}"/>
              </a:ext>
            </a:extLst>
          </p:cNvPr>
          <p:cNvSpPr>
            <a:spLocks noGrp="1"/>
          </p:cNvSpPr>
          <p:nvPr>
            <p:ph type="sldNum" sz="quarter" idx="12"/>
          </p:nvPr>
        </p:nvSpPr>
        <p:spPr/>
        <p:txBody>
          <a:bodyPr/>
          <a:lstStyle/>
          <a:p>
            <a:fld id="{095FAB43-9E4B-7046-BAF5-2A19DD648269}" type="slidenum">
              <a:rPr lang="en-US" smtClean="0"/>
              <a:t>8</a:t>
            </a:fld>
            <a:endParaRPr lang="en-US"/>
          </a:p>
        </p:txBody>
      </p:sp>
      <p:sp>
        <p:nvSpPr>
          <p:cNvPr id="4" name="TextBox 3">
            <a:extLst>
              <a:ext uri="{FF2B5EF4-FFF2-40B4-BE49-F238E27FC236}">
                <a16:creationId xmlns:a16="http://schemas.microsoft.com/office/drawing/2014/main" id="{6F9D53D7-44F9-ADB1-D52F-FF4A5DA171B2}"/>
              </a:ext>
            </a:extLst>
          </p:cNvPr>
          <p:cNvSpPr txBox="1"/>
          <p:nvPr/>
        </p:nvSpPr>
        <p:spPr>
          <a:xfrm>
            <a:off x="7961031" y="4643614"/>
            <a:ext cx="1976823" cy="553998"/>
          </a:xfrm>
          <a:prstGeom prst="rect">
            <a:avLst/>
          </a:prstGeom>
          <a:noFill/>
        </p:spPr>
        <p:txBody>
          <a:bodyPr wrap="none" rtlCol="0">
            <a:spAutoFit/>
          </a:bodyPr>
          <a:lstStyle/>
          <a:p>
            <a:r>
              <a:rPr lang="en-US" sz="3000" dirty="0">
                <a:solidFill>
                  <a:srgbClr val="C00000"/>
                </a:solidFill>
                <a:highlight>
                  <a:srgbClr val="FFFF00"/>
                </a:highlight>
              </a:rPr>
              <a:t>Dipole scan</a:t>
            </a:r>
          </a:p>
        </p:txBody>
      </p:sp>
    </p:spTree>
    <p:extLst>
      <p:ext uri="{BB962C8B-B14F-4D97-AF65-F5344CB8AC3E}">
        <p14:creationId xmlns:p14="http://schemas.microsoft.com/office/powerpoint/2010/main" val="354586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55B3-7349-F175-3907-74BF2DCED0A5}"/>
              </a:ext>
            </a:extLst>
          </p:cNvPr>
          <p:cNvSpPr>
            <a:spLocks noGrp="1"/>
          </p:cNvSpPr>
          <p:nvPr>
            <p:ph type="title"/>
          </p:nvPr>
        </p:nvSpPr>
        <p:spPr>
          <a:xfrm>
            <a:off x="0" y="7982"/>
            <a:ext cx="12192000" cy="824225"/>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p:spPr>
        <p:txBody>
          <a:bodyPr/>
          <a:lstStyle/>
          <a:p>
            <a:r>
              <a:rPr lang="en-US" dirty="0">
                <a:solidFill>
                  <a:schemeClr val="bg1"/>
                </a:solidFill>
                <a:latin typeface="Avenir Medium" panose="02000503020000020003" pitchFamily="2" charset="0"/>
              </a:rPr>
              <a:t>Optics solutions 3-pass</a:t>
            </a:r>
          </a:p>
        </p:txBody>
      </p:sp>
      <p:pic>
        <p:nvPicPr>
          <p:cNvPr id="8" name="Picture 7">
            <a:extLst>
              <a:ext uri="{FF2B5EF4-FFF2-40B4-BE49-F238E27FC236}">
                <a16:creationId xmlns:a16="http://schemas.microsoft.com/office/drawing/2014/main" id="{7836EEDE-B053-CC75-2835-A7DA42032B60}"/>
              </a:ext>
            </a:extLst>
          </p:cNvPr>
          <p:cNvPicPr>
            <a:picLocks noChangeAspect="1"/>
          </p:cNvPicPr>
          <p:nvPr/>
        </p:nvPicPr>
        <p:blipFill>
          <a:blip r:embed="rId2"/>
          <a:srcRect/>
          <a:stretch/>
        </p:blipFill>
        <p:spPr>
          <a:xfrm>
            <a:off x="1156863" y="1160978"/>
            <a:ext cx="9878273" cy="5383659"/>
          </a:xfrm>
          <a:prstGeom prst="rect">
            <a:avLst/>
          </a:prstGeom>
        </p:spPr>
      </p:pic>
      <p:sp>
        <p:nvSpPr>
          <p:cNvPr id="9" name="TextBox 8">
            <a:extLst>
              <a:ext uri="{FF2B5EF4-FFF2-40B4-BE49-F238E27FC236}">
                <a16:creationId xmlns:a16="http://schemas.microsoft.com/office/drawing/2014/main" id="{7D31A242-43FE-0DE3-94F0-99570C1D665E}"/>
              </a:ext>
            </a:extLst>
          </p:cNvPr>
          <p:cNvSpPr txBox="1"/>
          <p:nvPr/>
        </p:nvSpPr>
        <p:spPr>
          <a:xfrm rot="20904837">
            <a:off x="5809703" y="4222725"/>
            <a:ext cx="572593" cy="430887"/>
          </a:xfrm>
          <a:prstGeom prst="rect">
            <a:avLst/>
          </a:prstGeom>
          <a:noFill/>
        </p:spPr>
        <p:txBody>
          <a:bodyPr wrap="none" rtlCol="0">
            <a:spAutoFit/>
          </a:bodyPr>
          <a:lstStyle/>
          <a:p>
            <a:r>
              <a:rPr lang="en-US" sz="2200" dirty="0">
                <a:solidFill>
                  <a:schemeClr val="accent1"/>
                </a:solidFill>
              </a:rPr>
              <a:t>Azz</a:t>
            </a:r>
          </a:p>
        </p:txBody>
      </p:sp>
      <p:sp>
        <p:nvSpPr>
          <p:cNvPr id="12" name="Rectangle 11">
            <a:extLst>
              <a:ext uri="{FF2B5EF4-FFF2-40B4-BE49-F238E27FC236}">
                <a16:creationId xmlns:a16="http://schemas.microsoft.com/office/drawing/2014/main" id="{D1494CFC-6B97-C1DE-AC87-4E579C2B3779}"/>
              </a:ext>
            </a:extLst>
          </p:cNvPr>
          <p:cNvSpPr/>
          <p:nvPr/>
        </p:nvSpPr>
        <p:spPr>
          <a:xfrm rot="20959091">
            <a:off x="6754499" y="3257682"/>
            <a:ext cx="3217052" cy="206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4A99AFA-1B26-3B4A-DA72-9B973DF19F29}"/>
              </a:ext>
            </a:extLst>
          </p:cNvPr>
          <p:cNvSpPr txBox="1"/>
          <p:nvPr/>
        </p:nvSpPr>
        <p:spPr>
          <a:xfrm rot="20979195">
            <a:off x="6724167" y="3164510"/>
            <a:ext cx="3418115" cy="400110"/>
          </a:xfrm>
          <a:prstGeom prst="rect">
            <a:avLst/>
          </a:prstGeom>
          <a:noFill/>
        </p:spPr>
        <p:txBody>
          <a:bodyPr wrap="none" rtlCol="0">
            <a:spAutoFit/>
          </a:bodyPr>
          <a:lstStyle/>
          <a:p>
            <a:r>
              <a:rPr lang="en-US" sz="2000" dirty="0">
                <a:solidFill>
                  <a:schemeClr val="accent2"/>
                </a:solidFill>
              </a:rPr>
              <a:t>Azz corrected for Fermi motion</a:t>
            </a:r>
          </a:p>
        </p:txBody>
      </p:sp>
      <p:sp>
        <p:nvSpPr>
          <p:cNvPr id="11" name="TextBox 10">
            <a:extLst>
              <a:ext uri="{FF2B5EF4-FFF2-40B4-BE49-F238E27FC236}">
                <a16:creationId xmlns:a16="http://schemas.microsoft.com/office/drawing/2014/main" id="{606D4971-3FAA-39C2-DD7B-83D2D49A2528}"/>
              </a:ext>
            </a:extLst>
          </p:cNvPr>
          <p:cNvSpPr txBox="1"/>
          <p:nvPr/>
        </p:nvSpPr>
        <p:spPr>
          <a:xfrm rot="1163103">
            <a:off x="6032591" y="2444716"/>
            <a:ext cx="1911101" cy="430887"/>
          </a:xfrm>
          <a:prstGeom prst="rect">
            <a:avLst/>
          </a:prstGeom>
          <a:noFill/>
        </p:spPr>
        <p:txBody>
          <a:bodyPr wrap="none" rtlCol="0">
            <a:spAutoFit/>
          </a:bodyPr>
          <a:lstStyle/>
          <a:p>
            <a:r>
              <a:rPr lang="en-US" sz="2200" dirty="0">
                <a:solidFill>
                  <a:schemeClr val="bg2">
                    <a:lumMod val="75000"/>
                  </a:schemeClr>
                </a:solidFill>
              </a:rPr>
              <a:t>Scattering Rate</a:t>
            </a:r>
          </a:p>
        </p:txBody>
      </p:sp>
      <p:cxnSp>
        <p:nvCxnSpPr>
          <p:cNvPr id="14" name="Straight Arrow Connector 13">
            <a:extLst>
              <a:ext uri="{FF2B5EF4-FFF2-40B4-BE49-F238E27FC236}">
                <a16:creationId xmlns:a16="http://schemas.microsoft.com/office/drawing/2014/main" id="{BE96859B-496A-6A12-6351-37028232731E}"/>
              </a:ext>
            </a:extLst>
          </p:cNvPr>
          <p:cNvCxnSpPr>
            <a:cxnSpLocks/>
          </p:cNvCxnSpPr>
          <p:nvPr/>
        </p:nvCxnSpPr>
        <p:spPr>
          <a:xfrm>
            <a:off x="7089169" y="3780890"/>
            <a:ext cx="0" cy="616449"/>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18" name="Rounded Rectangle 17">
            <a:extLst>
              <a:ext uri="{FF2B5EF4-FFF2-40B4-BE49-F238E27FC236}">
                <a16:creationId xmlns:a16="http://schemas.microsoft.com/office/drawing/2014/main" id="{25169DD0-CF5B-84C9-7CEC-43BF61E21DED}"/>
              </a:ext>
            </a:extLst>
          </p:cNvPr>
          <p:cNvSpPr/>
          <p:nvPr/>
        </p:nvSpPr>
        <p:spPr>
          <a:xfrm>
            <a:off x="6236413" y="4004962"/>
            <a:ext cx="1724618" cy="1338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AF6EA87-20FB-67AA-511A-014754044883}"/>
              </a:ext>
            </a:extLst>
          </p:cNvPr>
          <p:cNvSpPr txBox="1"/>
          <p:nvPr/>
        </p:nvSpPr>
        <p:spPr>
          <a:xfrm>
            <a:off x="6203005" y="3851118"/>
            <a:ext cx="1958293" cy="369332"/>
          </a:xfrm>
          <a:prstGeom prst="rect">
            <a:avLst/>
          </a:prstGeom>
          <a:noFill/>
        </p:spPr>
        <p:txBody>
          <a:bodyPr wrap="none" rtlCol="0">
            <a:spAutoFit/>
          </a:bodyPr>
          <a:lstStyle/>
          <a:p>
            <a:r>
              <a:rPr lang="en-US" dirty="0" err="1"/>
              <a:t>Levchuk</a:t>
            </a:r>
            <a:r>
              <a:rPr lang="en-US" dirty="0"/>
              <a:t> correction</a:t>
            </a:r>
          </a:p>
        </p:txBody>
      </p:sp>
      <p:sp>
        <p:nvSpPr>
          <p:cNvPr id="3" name="Slide Number Placeholder 2">
            <a:extLst>
              <a:ext uri="{FF2B5EF4-FFF2-40B4-BE49-F238E27FC236}">
                <a16:creationId xmlns:a16="http://schemas.microsoft.com/office/drawing/2014/main" id="{329B5933-FEF3-4DA3-0ABA-B14D72AD5744}"/>
              </a:ext>
            </a:extLst>
          </p:cNvPr>
          <p:cNvSpPr>
            <a:spLocks noGrp="1"/>
          </p:cNvSpPr>
          <p:nvPr>
            <p:ph type="sldNum" sz="quarter" idx="12"/>
          </p:nvPr>
        </p:nvSpPr>
        <p:spPr/>
        <p:txBody>
          <a:bodyPr/>
          <a:lstStyle/>
          <a:p>
            <a:fld id="{095FAB43-9E4B-7046-BAF5-2A19DD648269}" type="slidenum">
              <a:rPr lang="en-US" smtClean="0"/>
              <a:t>9</a:t>
            </a:fld>
            <a:endParaRPr lang="en-US"/>
          </a:p>
        </p:txBody>
      </p:sp>
      <p:sp>
        <p:nvSpPr>
          <p:cNvPr id="4" name="TextBox 3">
            <a:extLst>
              <a:ext uri="{FF2B5EF4-FFF2-40B4-BE49-F238E27FC236}">
                <a16:creationId xmlns:a16="http://schemas.microsoft.com/office/drawing/2014/main" id="{6F9D53D7-44F9-ADB1-D52F-FF4A5DA171B2}"/>
              </a:ext>
            </a:extLst>
          </p:cNvPr>
          <p:cNvSpPr txBox="1"/>
          <p:nvPr/>
        </p:nvSpPr>
        <p:spPr>
          <a:xfrm>
            <a:off x="6953335" y="4635725"/>
            <a:ext cx="2834430" cy="553998"/>
          </a:xfrm>
          <a:prstGeom prst="rect">
            <a:avLst/>
          </a:prstGeom>
          <a:noFill/>
        </p:spPr>
        <p:txBody>
          <a:bodyPr wrap="none" rtlCol="0">
            <a:spAutoFit/>
          </a:bodyPr>
          <a:lstStyle/>
          <a:p>
            <a:r>
              <a:rPr lang="en-US" sz="3000" dirty="0">
                <a:solidFill>
                  <a:srgbClr val="C00000"/>
                </a:solidFill>
                <a:highlight>
                  <a:srgbClr val="FFFF00"/>
                </a:highlight>
              </a:rPr>
              <a:t>Quadrupole scan</a:t>
            </a:r>
          </a:p>
        </p:txBody>
      </p:sp>
      <p:sp>
        <p:nvSpPr>
          <p:cNvPr id="5" name="TextBox 4">
            <a:extLst>
              <a:ext uri="{FF2B5EF4-FFF2-40B4-BE49-F238E27FC236}">
                <a16:creationId xmlns:a16="http://schemas.microsoft.com/office/drawing/2014/main" id="{ACC78D3E-32AE-1611-08BF-776039BDA107}"/>
              </a:ext>
            </a:extLst>
          </p:cNvPr>
          <p:cNvSpPr txBox="1"/>
          <p:nvPr/>
        </p:nvSpPr>
        <p:spPr>
          <a:xfrm>
            <a:off x="165922" y="2139768"/>
            <a:ext cx="3524036" cy="2585323"/>
          </a:xfrm>
          <a:prstGeom prst="rect">
            <a:avLst/>
          </a:prstGeom>
          <a:solidFill>
            <a:schemeClr val="bg1"/>
          </a:solidFill>
          <a:ln>
            <a:solidFill>
              <a:schemeClr val="tx1"/>
            </a:solidFill>
          </a:ln>
        </p:spPr>
        <p:txBody>
          <a:bodyPr wrap="square" rtlCol="0">
            <a:spAutoFit/>
          </a:bodyPr>
          <a:lstStyle/>
          <a:p>
            <a:r>
              <a:rPr lang="en-US" dirty="0">
                <a:highlight>
                  <a:srgbClr val="FFFF00"/>
                </a:highlight>
              </a:rPr>
              <a:t>Procedure:</a:t>
            </a:r>
          </a:p>
          <a:p>
            <a:pPr marL="342900" indent="-342900">
              <a:buFont typeface="+mj-lt"/>
              <a:buAutoNum type="arabicPeriod"/>
            </a:pPr>
            <a:r>
              <a:rPr lang="en-US" dirty="0">
                <a:highlight>
                  <a:srgbClr val="FFFF00"/>
                </a:highlight>
              </a:rPr>
              <a:t>Find dipole scan rate maximum and set dipole to 0.4T (5%) above that point</a:t>
            </a:r>
          </a:p>
          <a:p>
            <a:pPr marL="342900" indent="-342900">
              <a:buFont typeface="+mj-lt"/>
              <a:buAutoNum type="arabicPeriod"/>
            </a:pPr>
            <a:r>
              <a:rPr lang="en-US" dirty="0">
                <a:highlight>
                  <a:srgbClr val="FFFF00"/>
                </a:highlight>
              </a:rPr>
              <a:t>Set Q1=-0.45T, Q3=0.20T, Q4=0.225T and scan Q2 to find rate maximum</a:t>
            </a:r>
          </a:p>
          <a:p>
            <a:pPr marL="342900" indent="-342900">
              <a:buFont typeface="+mj-lt"/>
              <a:buAutoNum type="arabicPeriod"/>
            </a:pPr>
            <a:r>
              <a:rPr lang="en-US" dirty="0">
                <a:highlight>
                  <a:srgbClr val="FFFF00"/>
                </a:highlight>
              </a:rPr>
              <a:t>Set Q2 at 0.47T (~63%) above rate maximum setting. </a:t>
            </a:r>
          </a:p>
        </p:txBody>
      </p:sp>
      <p:cxnSp>
        <p:nvCxnSpPr>
          <p:cNvPr id="6" name="Straight Arrow Connector 5">
            <a:extLst>
              <a:ext uri="{FF2B5EF4-FFF2-40B4-BE49-F238E27FC236}">
                <a16:creationId xmlns:a16="http://schemas.microsoft.com/office/drawing/2014/main" id="{CCB202A9-91CE-F5C2-4A3A-4B0337CAD562}"/>
              </a:ext>
            </a:extLst>
          </p:cNvPr>
          <p:cNvCxnSpPr>
            <a:cxnSpLocks/>
          </p:cNvCxnSpPr>
          <p:nvPr/>
        </p:nvCxnSpPr>
        <p:spPr>
          <a:xfrm>
            <a:off x="5267206" y="3173059"/>
            <a:ext cx="1821963"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A2C9283-2CD7-CA01-F04C-775D4973A8C7}"/>
              </a:ext>
            </a:extLst>
          </p:cNvPr>
          <p:cNvSpPr txBox="1"/>
          <p:nvPr/>
        </p:nvSpPr>
        <p:spPr>
          <a:xfrm>
            <a:off x="5881224" y="2822216"/>
            <a:ext cx="705642" cy="369332"/>
          </a:xfrm>
          <a:prstGeom prst="rect">
            <a:avLst/>
          </a:prstGeom>
          <a:noFill/>
        </p:spPr>
        <p:txBody>
          <a:bodyPr wrap="none" rtlCol="0">
            <a:spAutoFit/>
          </a:bodyPr>
          <a:lstStyle/>
          <a:p>
            <a:r>
              <a:rPr lang="en-US" dirty="0">
                <a:highlight>
                  <a:srgbClr val="FFFF00"/>
                </a:highlight>
              </a:rPr>
              <a:t>0.47T</a:t>
            </a:r>
          </a:p>
        </p:txBody>
      </p:sp>
    </p:spTree>
    <p:extLst>
      <p:ext uri="{BB962C8B-B14F-4D97-AF65-F5344CB8AC3E}">
        <p14:creationId xmlns:p14="http://schemas.microsoft.com/office/powerpoint/2010/main" val="8404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11629</TotalTime>
  <Words>1615</Words>
  <Application>Microsoft Macintosh PowerPoint</Application>
  <PresentationFormat>Widescreen</PresentationFormat>
  <Paragraphs>246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Avenir Medium</vt:lpstr>
      <vt:lpstr>Avenir Medium Oblique</vt:lpstr>
      <vt:lpstr>Calibri</vt:lpstr>
      <vt:lpstr>Calibri Light</vt:lpstr>
      <vt:lpstr>Cambria Math</vt:lpstr>
      <vt:lpstr>Office Theme</vt:lpstr>
      <vt:lpstr>Moller Polarimetry for GEn</vt:lpstr>
      <vt:lpstr> Moller polarimeter update</vt:lpstr>
      <vt:lpstr>Personnel</vt:lpstr>
      <vt:lpstr>Optics solutions for the Moller polarimeter</vt:lpstr>
      <vt:lpstr>Optics solutions</vt:lpstr>
      <vt:lpstr>Optics solutions 2-pass</vt:lpstr>
      <vt:lpstr>Optics solutions 2-pass</vt:lpstr>
      <vt:lpstr>Optics solutions 3-pass</vt:lpstr>
      <vt:lpstr>Optics solutions 3-pass</vt:lpstr>
      <vt:lpstr>Optics solutions 4-pass</vt:lpstr>
      <vt:lpstr>Optics solutions 4-pass</vt:lpstr>
      <vt:lpstr> GEn polarimetry requirements</vt:lpstr>
      <vt:lpstr>Discussion of measurements and error</vt:lpstr>
      <vt:lpstr>Discussion of systematic error</vt:lpstr>
      <vt:lpstr>PowerPoint Presentation</vt:lpstr>
      <vt:lpstr>PowerPoint Presentation</vt:lpstr>
      <vt:lpstr>Proposed polarimetry schedule</vt:lpstr>
      <vt:lpstr> Alternative polarimetry solutions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Moller Polarimetry for GEn</dc:title>
  <dc:creator>Donald Jones</dc:creator>
  <cp:lastModifiedBy>Donald Jones</cp:lastModifiedBy>
  <cp:revision>3</cp:revision>
  <dcterms:created xsi:type="dcterms:W3CDTF">2022-09-06T16:48:15Z</dcterms:created>
  <dcterms:modified xsi:type="dcterms:W3CDTF">2022-09-19T15:52:34Z</dcterms:modified>
</cp:coreProperties>
</file>