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3" r:id="rId3"/>
    <p:sldId id="269" r:id="rId4"/>
    <p:sldId id="267" r:id="rId5"/>
    <p:sldId id="268" r:id="rId6"/>
    <p:sldId id="266" r:id="rId7"/>
    <p:sldId id="265" r:id="rId8"/>
    <p:sldId id="257" r:id="rId9"/>
    <p:sldId id="258" r:id="rId10"/>
    <p:sldId id="259" r:id="rId11"/>
    <p:sldId id="260" r:id="rId12"/>
    <p:sldId id="26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>
      <p:cViewPr varScale="1">
        <p:scale>
          <a:sx n="141" d="100"/>
          <a:sy n="141" d="100"/>
        </p:scale>
        <p:origin x="1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17FC-05B4-9243-BFA0-3B7DE2AA9D12}" type="datetimeFigureOut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B40D-9A81-8F42-9E7E-1C9F017D4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9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17FC-05B4-9243-BFA0-3B7DE2AA9D12}" type="datetimeFigureOut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B40D-9A81-8F42-9E7E-1C9F017D4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27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17FC-05B4-9243-BFA0-3B7DE2AA9D12}" type="datetimeFigureOut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B40D-9A81-8F42-9E7E-1C9F017D4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91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17FC-05B4-9243-BFA0-3B7DE2AA9D12}" type="datetimeFigureOut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B40D-9A81-8F42-9E7E-1C9F017D4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33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17FC-05B4-9243-BFA0-3B7DE2AA9D12}" type="datetimeFigureOut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B40D-9A81-8F42-9E7E-1C9F017D4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47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17FC-05B4-9243-BFA0-3B7DE2AA9D12}" type="datetimeFigureOut">
              <a:rPr lang="en-US" smtClean="0"/>
              <a:t>3/12/24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B40D-9A81-8F42-9E7E-1C9F017D4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59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17FC-05B4-9243-BFA0-3B7DE2AA9D12}" type="datetimeFigureOut">
              <a:rPr lang="en-US" smtClean="0"/>
              <a:t>3/12/24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B40D-9A81-8F42-9E7E-1C9F017D4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1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17FC-05B4-9243-BFA0-3B7DE2AA9D12}" type="datetimeFigureOut">
              <a:rPr lang="en-US" smtClean="0"/>
              <a:t>3/12/24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B40D-9A81-8F42-9E7E-1C9F017D4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30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17FC-05B4-9243-BFA0-3B7DE2AA9D12}" type="datetimeFigureOut">
              <a:rPr lang="en-US" smtClean="0"/>
              <a:t>3/12/24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B40D-9A81-8F42-9E7E-1C9F017D4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7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17FC-05B4-9243-BFA0-3B7DE2AA9D12}" type="datetimeFigureOut">
              <a:rPr lang="en-US" smtClean="0"/>
              <a:t>3/12/24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B40D-9A81-8F42-9E7E-1C9F017D4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9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17FC-05B4-9243-BFA0-3B7DE2AA9D12}" type="datetimeFigureOut">
              <a:rPr lang="en-US" smtClean="0"/>
              <a:t>3/12/24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B40D-9A81-8F42-9E7E-1C9F017D4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23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817FC-05B4-9243-BFA0-3B7DE2AA9D12}" type="datetimeFigureOut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BB40D-9A81-8F42-9E7E-1C9F017D4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4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9046-D893-495D-A6B2-9F860BA6C4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Cable Routing and Installation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C9F090-909A-0E7F-087C-955EA5F8DE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Don Jones</a:t>
            </a:r>
          </a:p>
          <a:p>
            <a:r>
              <a:rPr lang="en-US" dirty="0"/>
              <a:t>Mar. 7, 2024</a:t>
            </a:r>
          </a:p>
        </p:txBody>
      </p:sp>
    </p:spTree>
    <p:extLst>
      <p:ext uri="{BB962C8B-B14F-4D97-AF65-F5344CB8AC3E}">
        <p14:creationId xmlns:p14="http://schemas.microsoft.com/office/powerpoint/2010/main" val="1512102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EC395-0DB1-E8E9-DB12-814D0AE00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1" y="-25537"/>
            <a:ext cx="8988358" cy="688353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18BFC9A-B702-573D-BBC4-00628852736C}"/>
              </a:ext>
            </a:extLst>
          </p:cNvPr>
          <p:cNvGrpSpPr/>
          <p:nvPr/>
        </p:nvGrpSpPr>
        <p:grpSpPr>
          <a:xfrm rot="19712466">
            <a:off x="3476013" y="2133804"/>
            <a:ext cx="1566153" cy="126460"/>
            <a:chOff x="2950718" y="1961746"/>
            <a:chExt cx="1566153" cy="126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E50807E-9FD9-05B9-1BDD-2983C3784E5B}"/>
                </a:ext>
              </a:extLst>
            </p:cNvPr>
            <p:cNvSpPr/>
            <p:nvPr/>
          </p:nvSpPr>
          <p:spPr>
            <a:xfrm>
              <a:off x="3279027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E9FBF75-7E54-7EAD-04DF-B2551BDC84DB}"/>
                </a:ext>
              </a:extLst>
            </p:cNvPr>
            <p:cNvSpPr/>
            <p:nvPr/>
          </p:nvSpPr>
          <p:spPr>
            <a:xfrm>
              <a:off x="3607336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864323-1590-400F-CC14-24DFCBA65CC2}"/>
                </a:ext>
              </a:extLst>
            </p:cNvPr>
            <p:cNvSpPr/>
            <p:nvPr/>
          </p:nvSpPr>
          <p:spPr>
            <a:xfrm>
              <a:off x="3935644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CE9160-3C53-994F-D718-31E0BF53F095}"/>
                </a:ext>
              </a:extLst>
            </p:cNvPr>
            <p:cNvSpPr/>
            <p:nvPr/>
          </p:nvSpPr>
          <p:spPr>
            <a:xfrm>
              <a:off x="4263952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2524758-D6D5-6609-358D-A1F8A5775F3C}"/>
                </a:ext>
              </a:extLst>
            </p:cNvPr>
            <p:cNvSpPr/>
            <p:nvPr/>
          </p:nvSpPr>
          <p:spPr>
            <a:xfrm>
              <a:off x="2950718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079AA8-488D-D95B-9720-7D087D7983DD}"/>
              </a:ext>
            </a:extLst>
          </p:cNvPr>
          <p:cNvGrpSpPr/>
          <p:nvPr/>
        </p:nvGrpSpPr>
        <p:grpSpPr>
          <a:xfrm rot="19712466">
            <a:off x="4027246" y="3035235"/>
            <a:ext cx="1566153" cy="126460"/>
            <a:chOff x="2950718" y="1961746"/>
            <a:chExt cx="1566153" cy="126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B499A36-C10C-FD6E-0173-BBE740E1237A}"/>
                </a:ext>
              </a:extLst>
            </p:cNvPr>
            <p:cNvSpPr/>
            <p:nvPr/>
          </p:nvSpPr>
          <p:spPr>
            <a:xfrm>
              <a:off x="3279027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1622AB1-633B-A701-125A-F7397AE51115}"/>
                </a:ext>
              </a:extLst>
            </p:cNvPr>
            <p:cNvSpPr/>
            <p:nvPr/>
          </p:nvSpPr>
          <p:spPr>
            <a:xfrm>
              <a:off x="3607336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8736CC8-DC30-DFFF-1ABD-1D0ADDBCF6AD}"/>
                </a:ext>
              </a:extLst>
            </p:cNvPr>
            <p:cNvSpPr/>
            <p:nvPr/>
          </p:nvSpPr>
          <p:spPr>
            <a:xfrm>
              <a:off x="3935644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B5370F3-8BC9-D76F-D3B7-8F9ADF4B4180}"/>
                </a:ext>
              </a:extLst>
            </p:cNvPr>
            <p:cNvSpPr/>
            <p:nvPr/>
          </p:nvSpPr>
          <p:spPr>
            <a:xfrm>
              <a:off x="4263952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066DABE-06A7-A3DC-88A5-099EDDDDEB12}"/>
                </a:ext>
              </a:extLst>
            </p:cNvPr>
            <p:cNvSpPr/>
            <p:nvPr/>
          </p:nvSpPr>
          <p:spPr>
            <a:xfrm>
              <a:off x="2950718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Freeform 41">
            <a:extLst>
              <a:ext uri="{FF2B5EF4-FFF2-40B4-BE49-F238E27FC236}">
                <a16:creationId xmlns:a16="http://schemas.microsoft.com/office/drawing/2014/main" id="{54A507A8-A2BC-1462-66AB-C7305C2BBBA9}"/>
              </a:ext>
            </a:extLst>
          </p:cNvPr>
          <p:cNvSpPr/>
          <p:nvPr/>
        </p:nvSpPr>
        <p:spPr>
          <a:xfrm>
            <a:off x="107004" y="-1749"/>
            <a:ext cx="5207025" cy="1769143"/>
          </a:xfrm>
          <a:custGeom>
            <a:avLst/>
            <a:gdLst>
              <a:gd name="connsiteX0" fmla="*/ 4844375 w 5207025"/>
              <a:gd name="connsiteY0" fmla="*/ 1769143 h 1769143"/>
              <a:gd name="connsiteX1" fmla="*/ 5165388 w 5207025"/>
              <a:gd name="connsiteY1" fmla="*/ 1409219 h 1769143"/>
              <a:gd name="connsiteX2" fmla="*/ 4017524 w 5207025"/>
              <a:gd name="connsiteY2" fmla="*/ 426726 h 1769143"/>
              <a:gd name="connsiteX3" fmla="*/ 2577830 w 5207025"/>
              <a:gd name="connsiteY3" fmla="*/ 18164 h 1769143"/>
              <a:gd name="connsiteX4" fmla="*/ 1040860 w 5207025"/>
              <a:gd name="connsiteY4" fmla="*/ 125168 h 1769143"/>
              <a:gd name="connsiteX5" fmla="*/ 0 w 5207025"/>
              <a:gd name="connsiteY5" fmla="*/ 601824 h 176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7025" h="1769143">
                <a:moveTo>
                  <a:pt x="4844375" y="1769143"/>
                </a:moveTo>
                <a:cubicBezTo>
                  <a:pt x="5073786" y="1701049"/>
                  <a:pt x="5303197" y="1632955"/>
                  <a:pt x="5165388" y="1409219"/>
                </a:cubicBezTo>
                <a:cubicBezTo>
                  <a:pt x="5027579" y="1185483"/>
                  <a:pt x="4448784" y="658568"/>
                  <a:pt x="4017524" y="426726"/>
                </a:cubicBezTo>
                <a:cubicBezTo>
                  <a:pt x="3586264" y="194884"/>
                  <a:pt x="3073941" y="68424"/>
                  <a:pt x="2577830" y="18164"/>
                </a:cubicBezTo>
                <a:cubicBezTo>
                  <a:pt x="2081719" y="-32096"/>
                  <a:pt x="1470498" y="27891"/>
                  <a:pt x="1040860" y="125168"/>
                </a:cubicBezTo>
                <a:cubicBezTo>
                  <a:pt x="611222" y="222445"/>
                  <a:pt x="305611" y="412134"/>
                  <a:pt x="0" y="601824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57261249-4AED-C44E-2FDB-61C9FE8BB1F1}"/>
              </a:ext>
            </a:extLst>
          </p:cNvPr>
          <p:cNvSpPr/>
          <p:nvPr/>
        </p:nvSpPr>
        <p:spPr>
          <a:xfrm>
            <a:off x="5271562" y="1359493"/>
            <a:ext cx="606148" cy="1341756"/>
          </a:xfrm>
          <a:custGeom>
            <a:avLst/>
            <a:gdLst>
              <a:gd name="connsiteX0" fmla="*/ 214838 w 606148"/>
              <a:gd name="connsiteY0" fmla="*/ 1341756 h 1341756"/>
              <a:gd name="connsiteX1" fmla="*/ 603945 w 606148"/>
              <a:gd name="connsiteY1" fmla="*/ 1069382 h 1341756"/>
              <a:gd name="connsiteX2" fmla="*/ 59196 w 606148"/>
              <a:gd name="connsiteY2" fmla="*/ 106343 h 1341756"/>
              <a:gd name="connsiteX3" fmla="*/ 39740 w 606148"/>
              <a:gd name="connsiteY3" fmla="*/ 67433 h 134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148" h="1341756">
                <a:moveTo>
                  <a:pt x="214838" y="1341756"/>
                </a:moveTo>
                <a:cubicBezTo>
                  <a:pt x="422361" y="1308520"/>
                  <a:pt x="629885" y="1275284"/>
                  <a:pt x="603945" y="1069382"/>
                </a:cubicBezTo>
                <a:cubicBezTo>
                  <a:pt x="578005" y="863480"/>
                  <a:pt x="59196" y="106343"/>
                  <a:pt x="59196" y="106343"/>
                </a:cubicBezTo>
                <a:cubicBezTo>
                  <a:pt x="-34838" y="-60648"/>
                  <a:pt x="2451" y="3392"/>
                  <a:pt x="39740" y="674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B15F4E8-E063-C979-C2AB-4A74830BEEFE}"/>
              </a:ext>
            </a:extLst>
          </p:cNvPr>
          <p:cNvSpPr/>
          <p:nvPr/>
        </p:nvSpPr>
        <p:spPr>
          <a:xfrm>
            <a:off x="2552735" y="658440"/>
            <a:ext cx="1425878" cy="2097537"/>
          </a:xfrm>
          <a:custGeom>
            <a:avLst/>
            <a:gdLst>
              <a:gd name="connsiteX0" fmla="*/ 1425878 w 1425878"/>
              <a:gd name="connsiteY0" fmla="*/ 2113105 h 2284566"/>
              <a:gd name="connsiteX1" fmla="*/ 871401 w 1425878"/>
              <a:gd name="connsiteY1" fmla="*/ 2268748 h 2284566"/>
              <a:gd name="connsiteX2" fmla="*/ 64006 w 1425878"/>
              <a:gd name="connsiteY2" fmla="*/ 1772637 h 2284566"/>
              <a:gd name="connsiteX3" fmla="*/ 73733 w 1425878"/>
              <a:gd name="connsiteY3" fmla="*/ 216212 h 2284566"/>
              <a:gd name="connsiteX4" fmla="*/ 258559 w 1425878"/>
              <a:gd name="connsiteY4" fmla="*/ 50841 h 2284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878" h="2284566">
                <a:moveTo>
                  <a:pt x="1425878" y="2113105"/>
                </a:moveTo>
                <a:cubicBezTo>
                  <a:pt x="1262129" y="2219299"/>
                  <a:pt x="1098380" y="2325493"/>
                  <a:pt x="871401" y="2268748"/>
                </a:cubicBezTo>
                <a:cubicBezTo>
                  <a:pt x="644422" y="2212003"/>
                  <a:pt x="196951" y="2114726"/>
                  <a:pt x="64006" y="1772637"/>
                </a:cubicBezTo>
                <a:cubicBezTo>
                  <a:pt x="-68939" y="1430548"/>
                  <a:pt x="41308" y="503178"/>
                  <a:pt x="73733" y="216212"/>
                </a:cubicBezTo>
                <a:cubicBezTo>
                  <a:pt x="106158" y="-70754"/>
                  <a:pt x="182358" y="-9957"/>
                  <a:pt x="258559" y="50841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87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EC395-0DB1-E8E9-DB12-814D0AE009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821" y="-7955"/>
            <a:ext cx="8988358" cy="687390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B170F85-4D02-3183-B729-F5EA44B7DC69}"/>
              </a:ext>
            </a:extLst>
          </p:cNvPr>
          <p:cNvGrpSpPr/>
          <p:nvPr/>
        </p:nvGrpSpPr>
        <p:grpSpPr>
          <a:xfrm rot="19881951">
            <a:off x="3583017" y="2214664"/>
            <a:ext cx="1566153" cy="126460"/>
            <a:chOff x="2950718" y="1961746"/>
            <a:chExt cx="1566153" cy="1264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553243-0131-4989-78C8-121F0B659729}"/>
                </a:ext>
              </a:extLst>
            </p:cNvPr>
            <p:cNvSpPr/>
            <p:nvPr/>
          </p:nvSpPr>
          <p:spPr>
            <a:xfrm>
              <a:off x="3279027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423143E-DBE2-9D7B-D50A-4A3ACF7A48C4}"/>
                </a:ext>
              </a:extLst>
            </p:cNvPr>
            <p:cNvSpPr/>
            <p:nvPr/>
          </p:nvSpPr>
          <p:spPr>
            <a:xfrm>
              <a:off x="3607336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885BAE3-B196-EF14-9DD7-6F3AC2F5433F}"/>
                </a:ext>
              </a:extLst>
            </p:cNvPr>
            <p:cNvSpPr/>
            <p:nvPr/>
          </p:nvSpPr>
          <p:spPr>
            <a:xfrm>
              <a:off x="3935644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C139BF-97EA-542D-31E1-D484B35CECE9}"/>
                </a:ext>
              </a:extLst>
            </p:cNvPr>
            <p:cNvSpPr/>
            <p:nvPr/>
          </p:nvSpPr>
          <p:spPr>
            <a:xfrm>
              <a:off x="4263952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B81124-D986-B548-F722-F735A4EEFC60}"/>
                </a:ext>
              </a:extLst>
            </p:cNvPr>
            <p:cNvSpPr/>
            <p:nvPr/>
          </p:nvSpPr>
          <p:spPr>
            <a:xfrm>
              <a:off x="2950718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D7E810-B66D-D088-D255-793BE6FED3FE}"/>
              </a:ext>
            </a:extLst>
          </p:cNvPr>
          <p:cNvGrpSpPr/>
          <p:nvPr/>
        </p:nvGrpSpPr>
        <p:grpSpPr>
          <a:xfrm rot="19881951">
            <a:off x="4105068" y="3106367"/>
            <a:ext cx="1566153" cy="126460"/>
            <a:chOff x="2950718" y="1961746"/>
            <a:chExt cx="1566153" cy="1264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C0223F-C938-251A-2869-6B463B5C8BCF}"/>
                </a:ext>
              </a:extLst>
            </p:cNvPr>
            <p:cNvSpPr/>
            <p:nvPr/>
          </p:nvSpPr>
          <p:spPr>
            <a:xfrm>
              <a:off x="3279027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31384A-2FC0-C75E-4F0F-AA0E34BB1233}"/>
                </a:ext>
              </a:extLst>
            </p:cNvPr>
            <p:cNvSpPr/>
            <p:nvPr/>
          </p:nvSpPr>
          <p:spPr>
            <a:xfrm>
              <a:off x="3607336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D595E-EC1B-3C47-D0DF-80809B565905}"/>
                </a:ext>
              </a:extLst>
            </p:cNvPr>
            <p:cNvSpPr/>
            <p:nvPr/>
          </p:nvSpPr>
          <p:spPr>
            <a:xfrm>
              <a:off x="3935644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09DC7C-C40E-5DDC-CCA3-747004544849}"/>
                </a:ext>
              </a:extLst>
            </p:cNvPr>
            <p:cNvSpPr/>
            <p:nvPr/>
          </p:nvSpPr>
          <p:spPr>
            <a:xfrm>
              <a:off x="4263952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096227-211A-0CD5-7166-A4610A6C1426}"/>
                </a:ext>
              </a:extLst>
            </p:cNvPr>
            <p:cNvSpPr/>
            <p:nvPr/>
          </p:nvSpPr>
          <p:spPr>
            <a:xfrm>
              <a:off x="2950718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Freeform 15">
            <a:extLst>
              <a:ext uri="{FF2B5EF4-FFF2-40B4-BE49-F238E27FC236}">
                <a16:creationId xmlns:a16="http://schemas.microsoft.com/office/drawing/2014/main" id="{F724D689-3214-27BB-C650-1082D734755A}"/>
              </a:ext>
            </a:extLst>
          </p:cNvPr>
          <p:cNvSpPr/>
          <p:nvPr/>
        </p:nvSpPr>
        <p:spPr>
          <a:xfrm>
            <a:off x="204280" y="108295"/>
            <a:ext cx="5207025" cy="1769143"/>
          </a:xfrm>
          <a:custGeom>
            <a:avLst/>
            <a:gdLst>
              <a:gd name="connsiteX0" fmla="*/ 4844375 w 5207025"/>
              <a:gd name="connsiteY0" fmla="*/ 1769143 h 1769143"/>
              <a:gd name="connsiteX1" fmla="*/ 5165388 w 5207025"/>
              <a:gd name="connsiteY1" fmla="*/ 1409219 h 1769143"/>
              <a:gd name="connsiteX2" fmla="*/ 4017524 w 5207025"/>
              <a:gd name="connsiteY2" fmla="*/ 426726 h 1769143"/>
              <a:gd name="connsiteX3" fmla="*/ 2577830 w 5207025"/>
              <a:gd name="connsiteY3" fmla="*/ 18164 h 1769143"/>
              <a:gd name="connsiteX4" fmla="*/ 1040860 w 5207025"/>
              <a:gd name="connsiteY4" fmla="*/ 125168 h 1769143"/>
              <a:gd name="connsiteX5" fmla="*/ 0 w 5207025"/>
              <a:gd name="connsiteY5" fmla="*/ 601824 h 176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7025" h="1769143">
                <a:moveTo>
                  <a:pt x="4844375" y="1769143"/>
                </a:moveTo>
                <a:cubicBezTo>
                  <a:pt x="5073786" y="1701049"/>
                  <a:pt x="5303197" y="1632955"/>
                  <a:pt x="5165388" y="1409219"/>
                </a:cubicBezTo>
                <a:cubicBezTo>
                  <a:pt x="5027579" y="1185483"/>
                  <a:pt x="4448784" y="658568"/>
                  <a:pt x="4017524" y="426726"/>
                </a:cubicBezTo>
                <a:cubicBezTo>
                  <a:pt x="3586264" y="194884"/>
                  <a:pt x="3073941" y="68424"/>
                  <a:pt x="2577830" y="18164"/>
                </a:cubicBezTo>
                <a:cubicBezTo>
                  <a:pt x="2081719" y="-32096"/>
                  <a:pt x="1470498" y="27891"/>
                  <a:pt x="1040860" y="125168"/>
                </a:cubicBezTo>
                <a:cubicBezTo>
                  <a:pt x="611222" y="222445"/>
                  <a:pt x="305611" y="412134"/>
                  <a:pt x="0" y="601824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61E1E14-5FAD-4AA3-25C9-53A75307C2FB}"/>
              </a:ext>
            </a:extLst>
          </p:cNvPr>
          <p:cNvSpPr/>
          <p:nvPr/>
        </p:nvSpPr>
        <p:spPr>
          <a:xfrm>
            <a:off x="5368838" y="1469537"/>
            <a:ext cx="606148" cy="1341756"/>
          </a:xfrm>
          <a:custGeom>
            <a:avLst/>
            <a:gdLst>
              <a:gd name="connsiteX0" fmla="*/ 214838 w 606148"/>
              <a:gd name="connsiteY0" fmla="*/ 1341756 h 1341756"/>
              <a:gd name="connsiteX1" fmla="*/ 603945 w 606148"/>
              <a:gd name="connsiteY1" fmla="*/ 1069382 h 1341756"/>
              <a:gd name="connsiteX2" fmla="*/ 59196 w 606148"/>
              <a:gd name="connsiteY2" fmla="*/ 106343 h 1341756"/>
              <a:gd name="connsiteX3" fmla="*/ 39740 w 606148"/>
              <a:gd name="connsiteY3" fmla="*/ 67433 h 134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148" h="1341756">
                <a:moveTo>
                  <a:pt x="214838" y="1341756"/>
                </a:moveTo>
                <a:cubicBezTo>
                  <a:pt x="422361" y="1308520"/>
                  <a:pt x="629885" y="1275284"/>
                  <a:pt x="603945" y="1069382"/>
                </a:cubicBezTo>
                <a:cubicBezTo>
                  <a:pt x="578005" y="863480"/>
                  <a:pt x="59196" y="106343"/>
                  <a:pt x="59196" y="106343"/>
                </a:cubicBezTo>
                <a:cubicBezTo>
                  <a:pt x="-34838" y="-60648"/>
                  <a:pt x="2451" y="3392"/>
                  <a:pt x="39740" y="674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E5E54F2-515E-35E0-6746-3282F6E20724}"/>
              </a:ext>
            </a:extLst>
          </p:cNvPr>
          <p:cNvSpPr/>
          <p:nvPr/>
        </p:nvSpPr>
        <p:spPr>
          <a:xfrm>
            <a:off x="2571587" y="742898"/>
            <a:ext cx="872003" cy="2214312"/>
          </a:xfrm>
          <a:custGeom>
            <a:avLst/>
            <a:gdLst>
              <a:gd name="connsiteX0" fmla="*/ 619084 w 619084"/>
              <a:gd name="connsiteY0" fmla="*/ 2340771 h 2340771"/>
              <a:gd name="connsiteX1" fmla="*/ 161884 w 619084"/>
              <a:gd name="connsiteY1" fmla="*/ 1776567 h 2340771"/>
              <a:gd name="connsiteX2" fmla="*/ 15969 w 619084"/>
              <a:gd name="connsiteY2" fmla="*/ 404967 h 2340771"/>
              <a:gd name="connsiteX3" fmla="*/ 25697 w 619084"/>
              <a:gd name="connsiteY3" fmla="*/ 54771 h 2340771"/>
              <a:gd name="connsiteX4" fmla="*/ 210523 w 619084"/>
              <a:gd name="connsiteY4" fmla="*/ 6133 h 234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084" h="2340771">
                <a:moveTo>
                  <a:pt x="619084" y="2340771"/>
                </a:moveTo>
                <a:cubicBezTo>
                  <a:pt x="440743" y="2219986"/>
                  <a:pt x="262403" y="2099201"/>
                  <a:pt x="161884" y="1776567"/>
                </a:cubicBezTo>
                <a:cubicBezTo>
                  <a:pt x="61365" y="1453933"/>
                  <a:pt x="38667" y="691933"/>
                  <a:pt x="15969" y="404967"/>
                </a:cubicBezTo>
                <a:cubicBezTo>
                  <a:pt x="-6729" y="118001"/>
                  <a:pt x="-6729" y="121243"/>
                  <a:pt x="25697" y="54771"/>
                </a:cubicBezTo>
                <a:cubicBezTo>
                  <a:pt x="58123" y="-11701"/>
                  <a:pt x="134323" y="-2784"/>
                  <a:pt x="210523" y="61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2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EC395-0DB1-E8E9-DB12-814D0AE009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821" y="-5893"/>
            <a:ext cx="8988358" cy="68697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0F117F1-9971-F029-6DCB-A4FEEAD42094}"/>
              </a:ext>
            </a:extLst>
          </p:cNvPr>
          <p:cNvGrpSpPr/>
          <p:nvPr/>
        </p:nvGrpSpPr>
        <p:grpSpPr>
          <a:xfrm rot="19753686">
            <a:off x="3534379" y="2156299"/>
            <a:ext cx="1566153" cy="126460"/>
            <a:chOff x="2950718" y="1961746"/>
            <a:chExt cx="1566153" cy="1264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08BD38E-0368-3B14-029E-E5E2E54FC10B}"/>
                </a:ext>
              </a:extLst>
            </p:cNvPr>
            <p:cNvSpPr/>
            <p:nvPr/>
          </p:nvSpPr>
          <p:spPr>
            <a:xfrm>
              <a:off x="3279027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50F8C3-A93B-A693-6F00-6CF00AEA3E7F}"/>
                </a:ext>
              </a:extLst>
            </p:cNvPr>
            <p:cNvSpPr/>
            <p:nvPr/>
          </p:nvSpPr>
          <p:spPr>
            <a:xfrm>
              <a:off x="3607336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7B504A-6D0D-9402-CF2F-42C0F3669A79}"/>
                </a:ext>
              </a:extLst>
            </p:cNvPr>
            <p:cNvSpPr/>
            <p:nvPr/>
          </p:nvSpPr>
          <p:spPr>
            <a:xfrm>
              <a:off x="3935644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09357F9-CA81-27A6-E0F1-9871D2335275}"/>
                </a:ext>
              </a:extLst>
            </p:cNvPr>
            <p:cNvSpPr/>
            <p:nvPr/>
          </p:nvSpPr>
          <p:spPr>
            <a:xfrm>
              <a:off x="4263952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90CD2CD-896D-AE60-C92F-F5C58168D39E}"/>
                </a:ext>
              </a:extLst>
            </p:cNvPr>
            <p:cNvSpPr/>
            <p:nvPr/>
          </p:nvSpPr>
          <p:spPr>
            <a:xfrm>
              <a:off x="2950718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4E50941-05EA-5810-3CAF-33CCC6315E06}"/>
              </a:ext>
            </a:extLst>
          </p:cNvPr>
          <p:cNvGrpSpPr/>
          <p:nvPr/>
        </p:nvGrpSpPr>
        <p:grpSpPr>
          <a:xfrm rot="19753686">
            <a:off x="4036976" y="2999363"/>
            <a:ext cx="1566153" cy="126460"/>
            <a:chOff x="2950718" y="1961746"/>
            <a:chExt cx="1566153" cy="1264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39FEE9F-AA1C-71F0-65D9-61307DF0DBE1}"/>
                </a:ext>
              </a:extLst>
            </p:cNvPr>
            <p:cNvSpPr/>
            <p:nvPr/>
          </p:nvSpPr>
          <p:spPr>
            <a:xfrm>
              <a:off x="3279027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057DA6-CB4A-D7FF-317F-57EAD50EE2FB}"/>
                </a:ext>
              </a:extLst>
            </p:cNvPr>
            <p:cNvSpPr/>
            <p:nvPr/>
          </p:nvSpPr>
          <p:spPr>
            <a:xfrm>
              <a:off x="3607336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0D8619-5A96-268C-DE87-09D8A44DC1E4}"/>
                </a:ext>
              </a:extLst>
            </p:cNvPr>
            <p:cNvSpPr/>
            <p:nvPr/>
          </p:nvSpPr>
          <p:spPr>
            <a:xfrm>
              <a:off x="3935644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CA11E0-A751-2B7F-D50A-E9CBAD390059}"/>
                </a:ext>
              </a:extLst>
            </p:cNvPr>
            <p:cNvSpPr/>
            <p:nvPr/>
          </p:nvSpPr>
          <p:spPr>
            <a:xfrm>
              <a:off x="4263952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CA7EBF-876A-25B2-CEE3-7664E7AC875E}"/>
                </a:ext>
              </a:extLst>
            </p:cNvPr>
            <p:cNvSpPr/>
            <p:nvPr/>
          </p:nvSpPr>
          <p:spPr>
            <a:xfrm>
              <a:off x="2950718" y="1961746"/>
              <a:ext cx="252919" cy="1264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14">
            <a:extLst>
              <a:ext uri="{FF2B5EF4-FFF2-40B4-BE49-F238E27FC236}">
                <a16:creationId xmlns:a16="http://schemas.microsoft.com/office/drawing/2014/main" id="{6B2B6016-EDAE-8AB9-62D2-7C3AEAE7730B}"/>
              </a:ext>
            </a:extLst>
          </p:cNvPr>
          <p:cNvSpPr/>
          <p:nvPr/>
        </p:nvSpPr>
        <p:spPr>
          <a:xfrm>
            <a:off x="87548" y="0"/>
            <a:ext cx="5207025" cy="1769143"/>
          </a:xfrm>
          <a:custGeom>
            <a:avLst/>
            <a:gdLst>
              <a:gd name="connsiteX0" fmla="*/ 4844375 w 5207025"/>
              <a:gd name="connsiteY0" fmla="*/ 1769143 h 1769143"/>
              <a:gd name="connsiteX1" fmla="*/ 5165388 w 5207025"/>
              <a:gd name="connsiteY1" fmla="*/ 1409219 h 1769143"/>
              <a:gd name="connsiteX2" fmla="*/ 4017524 w 5207025"/>
              <a:gd name="connsiteY2" fmla="*/ 426726 h 1769143"/>
              <a:gd name="connsiteX3" fmla="*/ 2577830 w 5207025"/>
              <a:gd name="connsiteY3" fmla="*/ 18164 h 1769143"/>
              <a:gd name="connsiteX4" fmla="*/ 1040860 w 5207025"/>
              <a:gd name="connsiteY4" fmla="*/ 125168 h 1769143"/>
              <a:gd name="connsiteX5" fmla="*/ 0 w 5207025"/>
              <a:gd name="connsiteY5" fmla="*/ 601824 h 176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7025" h="1769143">
                <a:moveTo>
                  <a:pt x="4844375" y="1769143"/>
                </a:moveTo>
                <a:cubicBezTo>
                  <a:pt x="5073786" y="1701049"/>
                  <a:pt x="5303197" y="1632955"/>
                  <a:pt x="5165388" y="1409219"/>
                </a:cubicBezTo>
                <a:cubicBezTo>
                  <a:pt x="5027579" y="1185483"/>
                  <a:pt x="4448784" y="658568"/>
                  <a:pt x="4017524" y="426726"/>
                </a:cubicBezTo>
                <a:cubicBezTo>
                  <a:pt x="3586264" y="194884"/>
                  <a:pt x="3073941" y="68424"/>
                  <a:pt x="2577830" y="18164"/>
                </a:cubicBezTo>
                <a:cubicBezTo>
                  <a:pt x="2081719" y="-32096"/>
                  <a:pt x="1470498" y="27891"/>
                  <a:pt x="1040860" y="125168"/>
                </a:cubicBezTo>
                <a:cubicBezTo>
                  <a:pt x="611222" y="222445"/>
                  <a:pt x="305611" y="412134"/>
                  <a:pt x="0" y="601824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700E40B-6016-CB71-9579-9AED31089FBD}"/>
              </a:ext>
            </a:extLst>
          </p:cNvPr>
          <p:cNvSpPr/>
          <p:nvPr/>
        </p:nvSpPr>
        <p:spPr>
          <a:xfrm>
            <a:off x="5252106" y="1361242"/>
            <a:ext cx="606148" cy="1341756"/>
          </a:xfrm>
          <a:custGeom>
            <a:avLst/>
            <a:gdLst>
              <a:gd name="connsiteX0" fmla="*/ 214838 w 606148"/>
              <a:gd name="connsiteY0" fmla="*/ 1341756 h 1341756"/>
              <a:gd name="connsiteX1" fmla="*/ 603945 w 606148"/>
              <a:gd name="connsiteY1" fmla="*/ 1069382 h 1341756"/>
              <a:gd name="connsiteX2" fmla="*/ 59196 w 606148"/>
              <a:gd name="connsiteY2" fmla="*/ 106343 h 1341756"/>
              <a:gd name="connsiteX3" fmla="*/ 39740 w 606148"/>
              <a:gd name="connsiteY3" fmla="*/ 67433 h 134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148" h="1341756">
                <a:moveTo>
                  <a:pt x="214838" y="1341756"/>
                </a:moveTo>
                <a:cubicBezTo>
                  <a:pt x="422361" y="1308520"/>
                  <a:pt x="629885" y="1275284"/>
                  <a:pt x="603945" y="1069382"/>
                </a:cubicBezTo>
                <a:cubicBezTo>
                  <a:pt x="578005" y="863480"/>
                  <a:pt x="59196" y="106343"/>
                  <a:pt x="59196" y="106343"/>
                </a:cubicBezTo>
                <a:cubicBezTo>
                  <a:pt x="-34838" y="-60648"/>
                  <a:pt x="2451" y="3392"/>
                  <a:pt x="39740" y="674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BA1633A-FABB-BE0D-F6FE-6EBC739DC22E}"/>
              </a:ext>
            </a:extLst>
          </p:cNvPr>
          <p:cNvSpPr/>
          <p:nvPr/>
        </p:nvSpPr>
        <p:spPr>
          <a:xfrm>
            <a:off x="2571588" y="742897"/>
            <a:ext cx="619084" cy="2340771"/>
          </a:xfrm>
          <a:custGeom>
            <a:avLst/>
            <a:gdLst>
              <a:gd name="connsiteX0" fmla="*/ 619084 w 619084"/>
              <a:gd name="connsiteY0" fmla="*/ 2340771 h 2340771"/>
              <a:gd name="connsiteX1" fmla="*/ 161884 w 619084"/>
              <a:gd name="connsiteY1" fmla="*/ 1776567 h 2340771"/>
              <a:gd name="connsiteX2" fmla="*/ 15969 w 619084"/>
              <a:gd name="connsiteY2" fmla="*/ 404967 h 2340771"/>
              <a:gd name="connsiteX3" fmla="*/ 25697 w 619084"/>
              <a:gd name="connsiteY3" fmla="*/ 54771 h 2340771"/>
              <a:gd name="connsiteX4" fmla="*/ 210523 w 619084"/>
              <a:gd name="connsiteY4" fmla="*/ 6133 h 234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084" h="2340771">
                <a:moveTo>
                  <a:pt x="619084" y="2340771"/>
                </a:moveTo>
                <a:cubicBezTo>
                  <a:pt x="440743" y="2219986"/>
                  <a:pt x="262403" y="2099201"/>
                  <a:pt x="161884" y="1776567"/>
                </a:cubicBezTo>
                <a:cubicBezTo>
                  <a:pt x="61365" y="1453933"/>
                  <a:pt x="38667" y="691933"/>
                  <a:pt x="15969" y="404967"/>
                </a:cubicBezTo>
                <a:cubicBezTo>
                  <a:pt x="-6729" y="118001"/>
                  <a:pt x="-6729" y="121243"/>
                  <a:pt x="25697" y="54771"/>
                </a:cubicBezTo>
                <a:cubicBezTo>
                  <a:pt x="58123" y="-11701"/>
                  <a:pt x="134323" y="-2784"/>
                  <a:pt x="210523" y="61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2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C2F39-6F99-EAA2-750E-7B54F9BA9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80" y="936476"/>
            <a:ext cx="4533386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Cable routing and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FE608-921F-371A-0075-F5B455A2A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15" y="2059653"/>
            <a:ext cx="3365672" cy="32635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Cable inventory between platform and bunkers</a:t>
            </a:r>
          </a:p>
          <a:p>
            <a:r>
              <a:rPr lang="en-US" dirty="0"/>
              <a:t>1656 BNC signal cables</a:t>
            </a:r>
          </a:p>
          <a:p>
            <a:r>
              <a:rPr lang="en-US" dirty="0"/>
              <a:t>72 24ch high voltage extension cables</a:t>
            </a:r>
          </a:p>
          <a:p>
            <a:r>
              <a:rPr lang="en-US" dirty="0"/>
              <a:t>190 thermocouple extension cables</a:t>
            </a:r>
          </a:p>
          <a:p>
            <a:r>
              <a:rPr lang="en-US" dirty="0"/>
              <a:t>48 heater power cables</a:t>
            </a:r>
          </a:p>
          <a:p>
            <a:r>
              <a:rPr lang="en-US" dirty="0"/>
              <a:t>Plus CDET connections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7AD6E-A6B4-C6C7-B542-5E863C8C2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93" r="32261" b="32869"/>
          <a:stretch/>
        </p:blipFill>
        <p:spPr>
          <a:xfrm>
            <a:off x="4253813" y="857250"/>
            <a:ext cx="4890188" cy="513651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91170AC-C885-F2E5-823C-633D5AC595CC}"/>
              </a:ext>
            </a:extLst>
          </p:cNvPr>
          <p:cNvSpPr txBox="1"/>
          <p:nvPr/>
        </p:nvSpPr>
        <p:spPr>
          <a:xfrm>
            <a:off x="8313009" y="1126009"/>
            <a:ext cx="694549" cy="34624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50" dirty="0">
                <a:solidFill>
                  <a:schemeClr val="bg1"/>
                </a:solidFill>
              </a:rPr>
              <a:t>GEP-1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947C40-B0E8-3CAF-F536-67390E1CF156}"/>
              </a:ext>
            </a:extLst>
          </p:cNvPr>
          <p:cNvSpPr/>
          <p:nvPr/>
        </p:nvSpPr>
        <p:spPr>
          <a:xfrm rot="16200000">
            <a:off x="5574123" y="1657900"/>
            <a:ext cx="188920" cy="112812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E05F6D-C524-F286-50A8-4E0B1CF6E649}"/>
              </a:ext>
            </a:extLst>
          </p:cNvPr>
          <p:cNvSpPr txBox="1"/>
          <p:nvPr/>
        </p:nvSpPr>
        <p:spPr>
          <a:xfrm>
            <a:off x="5257802" y="2241207"/>
            <a:ext cx="9569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Cable trays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509459DF-A530-47A2-008F-181C077AAF0E}"/>
              </a:ext>
            </a:extLst>
          </p:cNvPr>
          <p:cNvSpPr/>
          <p:nvPr/>
        </p:nvSpPr>
        <p:spPr>
          <a:xfrm>
            <a:off x="5128325" y="1719134"/>
            <a:ext cx="1544324" cy="2085203"/>
          </a:xfrm>
          <a:custGeom>
            <a:avLst/>
            <a:gdLst>
              <a:gd name="connsiteX0" fmla="*/ 2059098 w 2059098"/>
              <a:gd name="connsiteY0" fmla="*/ 2780271 h 2780271"/>
              <a:gd name="connsiteX1" fmla="*/ 1663682 w 2059098"/>
              <a:gd name="connsiteY1" fmla="*/ 2323071 h 2780271"/>
              <a:gd name="connsiteX2" fmla="*/ 452719 w 2059098"/>
              <a:gd name="connsiteY2" fmla="*/ 1742303 h 2780271"/>
              <a:gd name="connsiteX3" fmla="*/ 20233 w 2059098"/>
              <a:gd name="connsiteY3" fmla="*/ 1470454 h 2780271"/>
              <a:gd name="connsiteX4" fmla="*/ 69660 w 2059098"/>
              <a:gd name="connsiteY4" fmla="*/ 951471 h 2780271"/>
              <a:gd name="connsiteX5" fmla="*/ 57303 w 2059098"/>
              <a:gd name="connsiteY5" fmla="*/ 172995 h 2780271"/>
              <a:gd name="connsiteX6" fmla="*/ 366222 w 2059098"/>
              <a:gd name="connsiteY6" fmla="*/ 0 h 2780271"/>
              <a:gd name="connsiteX7" fmla="*/ 366222 w 2059098"/>
              <a:gd name="connsiteY7" fmla="*/ 0 h 278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9098" h="2780271">
                <a:moveTo>
                  <a:pt x="2059098" y="2780271"/>
                </a:moveTo>
                <a:cubicBezTo>
                  <a:pt x="1995255" y="2638168"/>
                  <a:pt x="1931412" y="2496066"/>
                  <a:pt x="1663682" y="2323071"/>
                </a:cubicBezTo>
                <a:cubicBezTo>
                  <a:pt x="1395952" y="2150076"/>
                  <a:pt x="726627" y="1884406"/>
                  <a:pt x="452719" y="1742303"/>
                </a:cubicBezTo>
                <a:cubicBezTo>
                  <a:pt x="178811" y="1600200"/>
                  <a:pt x="84076" y="1602259"/>
                  <a:pt x="20233" y="1470454"/>
                </a:cubicBezTo>
                <a:cubicBezTo>
                  <a:pt x="-43610" y="1338649"/>
                  <a:pt x="63482" y="1167714"/>
                  <a:pt x="69660" y="951471"/>
                </a:cubicBezTo>
                <a:cubicBezTo>
                  <a:pt x="75838" y="735228"/>
                  <a:pt x="7876" y="331573"/>
                  <a:pt x="57303" y="172995"/>
                </a:cubicBezTo>
                <a:cubicBezTo>
                  <a:pt x="106730" y="14417"/>
                  <a:pt x="366222" y="0"/>
                  <a:pt x="366222" y="0"/>
                </a:cubicBezTo>
                <a:lnTo>
                  <a:pt x="366222" y="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0748BD0E-C1B0-B8BC-0647-2C04EFE35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C9FD-8930-ED48-AD91-A06F8B9D66B3}" type="slidenum">
              <a:rPr lang="en-US" smtClean="0"/>
              <a:t>2</a:t>
            </a:fld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1694CEB-9FD4-58B2-6F79-73931F40848A}"/>
              </a:ext>
            </a:extLst>
          </p:cNvPr>
          <p:cNvSpPr/>
          <p:nvPr/>
        </p:nvSpPr>
        <p:spPr>
          <a:xfrm>
            <a:off x="6153665" y="1858147"/>
            <a:ext cx="194619" cy="37997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Chord 43">
            <a:extLst>
              <a:ext uri="{FF2B5EF4-FFF2-40B4-BE49-F238E27FC236}">
                <a16:creationId xmlns:a16="http://schemas.microsoft.com/office/drawing/2014/main" id="{2BAB76E6-8781-663F-B62F-0F3DE08036EC}"/>
              </a:ext>
            </a:extLst>
          </p:cNvPr>
          <p:cNvSpPr/>
          <p:nvPr/>
        </p:nvSpPr>
        <p:spPr>
          <a:xfrm rot="13435265">
            <a:off x="6116593" y="2062034"/>
            <a:ext cx="231689" cy="268760"/>
          </a:xfrm>
          <a:prstGeom prst="chord">
            <a:avLst>
              <a:gd name="adj1" fmla="val 6256293"/>
              <a:gd name="adj2" fmla="val 16200000"/>
            </a:avLst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BACA9F-8ACA-2DEF-992C-5A76E56F51C4}"/>
              </a:ext>
            </a:extLst>
          </p:cNvPr>
          <p:cNvGrpSpPr/>
          <p:nvPr/>
        </p:nvGrpSpPr>
        <p:grpSpPr>
          <a:xfrm>
            <a:off x="6401858" y="1546058"/>
            <a:ext cx="1542965" cy="1712207"/>
            <a:chOff x="6401858" y="1546058"/>
            <a:chExt cx="1542965" cy="171220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582CEB-514C-7193-D20D-52635338369E}"/>
                </a:ext>
              </a:extLst>
            </p:cNvPr>
            <p:cNvSpPr/>
            <p:nvPr/>
          </p:nvSpPr>
          <p:spPr>
            <a:xfrm rot="787601">
              <a:off x="6765011" y="1609976"/>
              <a:ext cx="345805" cy="24925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0C81EA7-66E2-B705-19AE-CEFA13623FF4}"/>
                </a:ext>
              </a:extLst>
            </p:cNvPr>
            <p:cNvSpPr/>
            <p:nvPr/>
          </p:nvSpPr>
          <p:spPr>
            <a:xfrm rot="1257649">
              <a:off x="7120730" y="1718855"/>
              <a:ext cx="345805" cy="24925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FEFB24B-4BFE-819C-450F-80911782AD1E}"/>
                </a:ext>
              </a:extLst>
            </p:cNvPr>
            <p:cNvSpPr/>
            <p:nvPr/>
          </p:nvSpPr>
          <p:spPr>
            <a:xfrm rot="2405516">
              <a:off x="7458837" y="1923633"/>
              <a:ext cx="345805" cy="24925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3335EF0-3E59-F503-7AC5-24CC72B2FAAF}"/>
                </a:ext>
              </a:extLst>
            </p:cNvPr>
            <p:cNvSpPr/>
            <p:nvPr/>
          </p:nvSpPr>
          <p:spPr>
            <a:xfrm rot="5100484">
              <a:off x="7647291" y="2289642"/>
              <a:ext cx="345805" cy="24925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640D707-3C9C-3994-BA11-FA5C0C3527DC}"/>
                </a:ext>
              </a:extLst>
            </p:cNvPr>
            <p:cNvSpPr/>
            <p:nvPr/>
          </p:nvSpPr>
          <p:spPr>
            <a:xfrm rot="501502">
              <a:off x="6401858" y="1546058"/>
              <a:ext cx="345805" cy="24925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5A75C4A-AFE0-5C0A-3F56-C297861E3EA0}"/>
                </a:ext>
              </a:extLst>
            </p:cNvPr>
            <p:cNvSpPr/>
            <p:nvPr/>
          </p:nvSpPr>
          <p:spPr>
            <a:xfrm rot="7109174">
              <a:off x="7560461" y="2700963"/>
              <a:ext cx="345805" cy="24925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A864F25-B7DA-E137-9EDB-AAAE70050A0F}"/>
                </a:ext>
              </a:extLst>
            </p:cNvPr>
            <p:cNvSpPr/>
            <p:nvPr/>
          </p:nvSpPr>
          <p:spPr>
            <a:xfrm rot="8325868">
              <a:off x="7294572" y="3009007"/>
              <a:ext cx="345805" cy="24925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E0EE7681-2B58-2FDB-6BA5-4FB6FAB5EFC0}"/>
              </a:ext>
            </a:extLst>
          </p:cNvPr>
          <p:cNvSpPr/>
          <p:nvPr/>
        </p:nvSpPr>
        <p:spPr>
          <a:xfrm>
            <a:off x="5024673" y="3268301"/>
            <a:ext cx="1647731" cy="579422"/>
          </a:xfrm>
          <a:custGeom>
            <a:avLst/>
            <a:gdLst>
              <a:gd name="connsiteX0" fmla="*/ 1647731 w 1647731"/>
              <a:gd name="connsiteY0" fmla="*/ 579422 h 579422"/>
              <a:gd name="connsiteX1" fmla="*/ 1367074 w 1647731"/>
              <a:gd name="connsiteY1" fmla="*/ 353085 h 579422"/>
              <a:gd name="connsiteX2" fmla="*/ 697117 w 1647731"/>
              <a:gd name="connsiteY2" fmla="*/ 81481 h 579422"/>
              <a:gd name="connsiteX3" fmla="*/ 0 w 1647731"/>
              <a:gd name="connsiteY3" fmla="*/ 0 h 579422"/>
              <a:gd name="connsiteX4" fmla="*/ 0 w 1647731"/>
              <a:gd name="connsiteY4" fmla="*/ 0 h 57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731" h="579422">
                <a:moveTo>
                  <a:pt x="1647731" y="579422"/>
                </a:moveTo>
                <a:cubicBezTo>
                  <a:pt x="1586620" y="507748"/>
                  <a:pt x="1525510" y="436075"/>
                  <a:pt x="1367074" y="353085"/>
                </a:cubicBezTo>
                <a:cubicBezTo>
                  <a:pt x="1208638" y="270095"/>
                  <a:pt x="924963" y="140328"/>
                  <a:pt x="697117" y="81481"/>
                </a:cubicBezTo>
                <a:cubicBezTo>
                  <a:pt x="469271" y="22634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ACA55B4-F3BE-D0B5-A5A6-382AA8F0AAB5}"/>
              </a:ext>
            </a:extLst>
          </p:cNvPr>
          <p:cNvSpPr/>
          <p:nvPr/>
        </p:nvSpPr>
        <p:spPr>
          <a:xfrm>
            <a:off x="5115208" y="1526993"/>
            <a:ext cx="2799548" cy="1913324"/>
          </a:xfrm>
          <a:custGeom>
            <a:avLst/>
            <a:gdLst>
              <a:gd name="connsiteX0" fmla="*/ 2362954 w 2799548"/>
              <a:gd name="connsiteY0" fmla="*/ 1913324 h 1913324"/>
              <a:gd name="connsiteX1" fmla="*/ 2227152 w 2799548"/>
              <a:gd name="connsiteY1" fmla="*/ 1813736 h 1913324"/>
              <a:gd name="connsiteX2" fmla="*/ 2498756 w 2799548"/>
              <a:gd name="connsiteY2" fmla="*/ 1578346 h 1913324"/>
              <a:gd name="connsiteX3" fmla="*/ 2661719 w 2799548"/>
              <a:gd name="connsiteY3" fmla="*/ 1388223 h 1913324"/>
              <a:gd name="connsiteX4" fmla="*/ 2788467 w 2799548"/>
              <a:gd name="connsiteY4" fmla="*/ 1089458 h 1913324"/>
              <a:gd name="connsiteX5" fmla="*/ 2761307 w 2799548"/>
              <a:gd name="connsiteY5" fmla="*/ 700159 h 1913324"/>
              <a:gd name="connsiteX6" fmla="*/ 2507810 w 2799548"/>
              <a:gd name="connsiteY6" fmla="*/ 428556 h 1913324"/>
              <a:gd name="connsiteX7" fmla="*/ 2190939 w 2799548"/>
              <a:gd name="connsiteY7" fmla="*/ 247486 h 1913324"/>
              <a:gd name="connsiteX8" fmla="*/ 1810693 w 2799548"/>
              <a:gd name="connsiteY8" fmla="*/ 111684 h 1913324"/>
              <a:gd name="connsiteX9" fmla="*/ 1385180 w 2799548"/>
              <a:gd name="connsiteY9" fmla="*/ 66417 h 1913324"/>
              <a:gd name="connsiteX10" fmla="*/ 1095469 w 2799548"/>
              <a:gd name="connsiteY10" fmla="*/ 30203 h 1913324"/>
              <a:gd name="connsiteX11" fmla="*/ 1077362 w 2799548"/>
              <a:gd name="connsiteY11" fmla="*/ 546251 h 1913324"/>
              <a:gd name="connsiteX12" fmla="*/ 1077362 w 2799548"/>
              <a:gd name="connsiteY12" fmla="*/ 654892 h 1913324"/>
              <a:gd name="connsiteX13" fmla="*/ 968721 w 2799548"/>
              <a:gd name="connsiteY13" fmla="*/ 682053 h 1913324"/>
              <a:gd name="connsiteX14" fmla="*/ 0 w 2799548"/>
              <a:gd name="connsiteY14" fmla="*/ 672999 h 191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9548" h="1913324">
                <a:moveTo>
                  <a:pt x="2362954" y="1913324"/>
                </a:moveTo>
                <a:cubicBezTo>
                  <a:pt x="2283736" y="1891445"/>
                  <a:pt x="2204518" y="1869566"/>
                  <a:pt x="2227152" y="1813736"/>
                </a:cubicBezTo>
                <a:cubicBezTo>
                  <a:pt x="2249786" y="1757906"/>
                  <a:pt x="2426328" y="1649265"/>
                  <a:pt x="2498756" y="1578346"/>
                </a:cubicBezTo>
                <a:cubicBezTo>
                  <a:pt x="2571184" y="1507427"/>
                  <a:pt x="2613434" y="1469704"/>
                  <a:pt x="2661719" y="1388223"/>
                </a:cubicBezTo>
                <a:cubicBezTo>
                  <a:pt x="2710004" y="1306742"/>
                  <a:pt x="2771869" y="1204135"/>
                  <a:pt x="2788467" y="1089458"/>
                </a:cubicBezTo>
                <a:cubicBezTo>
                  <a:pt x="2805065" y="974781"/>
                  <a:pt x="2808083" y="810309"/>
                  <a:pt x="2761307" y="700159"/>
                </a:cubicBezTo>
                <a:cubicBezTo>
                  <a:pt x="2714531" y="590009"/>
                  <a:pt x="2602871" y="504001"/>
                  <a:pt x="2507810" y="428556"/>
                </a:cubicBezTo>
                <a:cubicBezTo>
                  <a:pt x="2412749" y="353110"/>
                  <a:pt x="2307125" y="300298"/>
                  <a:pt x="2190939" y="247486"/>
                </a:cubicBezTo>
                <a:cubicBezTo>
                  <a:pt x="2074753" y="194674"/>
                  <a:pt x="1944986" y="141862"/>
                  <a:pt x="1810693" y="111684"/>
                </a:cubicBezTo>
                <a:cubicBezTo>
                  <a:pt x="1676400" y="81506"/>
                  <a:pt x="1504384" y="79997"/>
                  <a:pt x="1385180" y="66417"/>
                </a:cubicBezTo>
                <a:cubicBezTo>
                  <a:pt x="1265976" y="52837"/>
                  <a:pt x="1146772" y="-49769"/>
                  <a:pt x="1095469" y="30203"/>
                </a:cubicBezTo>
                <a:cubicBezTo>
                  <a:pt x="1044166" y="110175"/>
                  <a:pt x="1080380" y="442136"/>
                  <a:pt x="1077362" y="546251"/>
                </a:cubicBezTo>
                <a:cubicBezTo>
                  <a:pt x="1074344" y="650366"/>
                  <a:pt x="1095469" y="632258"/>
                  <a:pt x="1077362" y="654892"/>
                </a:cubicBezTo>
                <a:cubicBezTo>
                  <a:pt x="1059255" y="677526"/>
                  <a:pt x="968721" y="682053"/>
                  <a:pt x="968721" y="682053"/>
                </a:cubicBezTo>
                <a:lnTo>
                  <a:pt x="0" y="672999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E60976D-5912-11A9-CB9F-150AEE70ED80}"/>
              </a:ext>
            </a:extLst>
          </p:cNvPr>
          <p:cNvSpPr/>
          <p:nvPr/>
        </p:nvSpPr>
        <p:spPr>
          <a:xfrm>
            <a:off x="5106154" y="1657762"/>
            <a:ext cx="2719855" cy="1836876"/>
          </a:xfrm>
          <a:custGeom>
            <a:avLst/>
            <a:gdLst>
              <a:gd name="connsiteX0" fmla="*/ 2308634 w 2719855"/>
              <a:gd name="connsiteY0" fmla="*/ 1836876 h 1836876"/>
              <a:gd name="connsiteX1" fmla="*/ 2127565 w 2719855"/>
              <a:gd name="connsiteY1" fmla="*/ 1701074 h 1836876"/>
              <a:gd name="connsiteX2" fmla="*/ 2335795 w 2719855"/>
              <a:gd name="connsiteY2" fmla="*/ 1447577 h 1836876"/>
              <a:gd name="connsiteX3" fmla="*/ 2544024 w 2719855"/>
              <a:gd name="connsiteY3" fmla="*/ 1257454 h 1836876"/>
              <a:gd name="connsiteX4" fmla="*/ 2716040 w 2719855"/>
              <a:gd name="connsiteY4" fmla="*/ 931529 h 1836876"/>
              <a:gd name="connsiteX5" fmla="*/ 2634559 w 2719855"/>
              <a:gd name="connsiteY5" fmla="*/ 551284 h 1836876"/>
              <a:gd name="connsiteX6" fmla="*/ 2317688 w 2719855"/>
              <a:gd name="connsiteY6" fmla="*/ 324947 h 1836876"/>
              <a:gd name="connsiteX7" fmla="*/ 1910282 w 2719855"/>
              <a:gd name="connsiteY7" fmla="*/ 152931 h 1836876"/>
              <a:gd name="connsiteX8" fmla="*/ 1520983 w 2719855"/>
              <a:gd name="connsiteY8" fmla="*/ 80503 h 1836876"/>
              <a:gd name="connsiteX9" fmla="*/ 1213165 w 2719855"/>
              <a:gd name="connsiteY9" fmla="*/ 17129 h 1836876"/>
              <a:gd name="connsiteX10" fmla="*/ 1195058 w 2719855"/>
              <a:gd name="connsiteY10" fmla="*/ 415482 h 1836876"/>
              <a:gd name="connsiteX11" fmla="*/ 1195058 w 2719855"/>
              <a:gd name="connsiteY11" fmla="*/ 569390 h 1836876"/>
              <a:gd name="connsiteX12" fmla="*/ 1032096 w 2719855"/>
              <a:gd name="connsiteY12" fmla="*/ 614658 h 1836876"/>
              <a:gd name="connsiteX13" fmla="*/ 0 w 2719855"/>
              <a:gd name="connsiteY13" fmla="*/ 623711 h 1836876"/>
              <a:gd name="connsiteX14" fmla="*/ 0 w 2719855"/>
              <a:gd name="connsiteY14" fmla="*/ 623711 h 1836876"/>
              <a:gd name="connsiteX15" fmla="*/ 27161 w 2719855"/>
              <a:gd name="connsiteY15" fmla="*/ 623711 h 18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19855" h="1836876">
                <a:moveTo>
                  <a:pt x="2308634" y="1836876"/>
                </a:moveTo>
                <a:cubicBezTo>
                  <a:pt x="2215836" y="1801416"/>
                  <a:pt x="2123038" y="1765957"/>
                  <a:pt x="2127565" y="1701074"/>
                </a:cubicBezTo>
                <a:cubicBezTo>
                  <a:pt x="2132092" y="1636191"/>
                  <a:pt x="2266385" y="1521514"/>
                  <a:pt x="2335795" y="1447577"/>
                </a:cubicBezTo>
                <a:cubicBezTo>
                  <a:pt x="2405205" y="1373640"/>
                  <a:pt x="2480650" y="1343462"/>
                  <a:pt x="2544024" y="1257454"/>
                </a:cubicBezTo>
                <a:cubicBezTo>
                  <a:pt x="2607398" y="1171446"/>
                  <a:pt x="2700951" y="1049224"/>
                  <a:pt x="2716040" y="931529"/>
                </a:cubicBezTo>
                <a:cubicBezTo>
                  <a:pt x="2731129" y="813834"/>
                  <a:pt x="2700951" y="652381"/>
                  <a:pt x="2634559" y="551284"/>
                </a:cubicBezTo>
                <a:cubicBezTo>
                  <a:pt x="2568167" y="450187"/>
                  <a:pt x="2438401" y="391339"/>
                  <a:pt x="2317688" y="324947"/>
                </a:cubicBezTo>
                <a:cubicBezTo>
                  <a:pt x="2196975" y="258555"/>
                  <a:pt x="2043066" y="193672"/>
                  <a:pt x="1910282" y="152931"/>
                </a:cubicBezTo>
                <a:cubicBezTo>
                  <a:pt x="1777498" y="112190"/>
                  <a:pt x="1637169" y="103137"/>
                  <a:pt x="1520983" y="80503"/>
                </a:cubicBezTo>
                <a:cubicBezTo>
                  <a:pt x="1404797" y="57869"/>
                  <a:pt x="1267486" y="-38701"/>
                  <a:pt x="1213165" y="17129"/>
                </a:cubicBezTo>
                <a:cubicBezTo>
                  <a:pt x="1158844" y="72959"/>
                  <a:pt x="1198076" y="323439"/>
                  <a:pt x="1195058" y="415482"/>
                </a:cubicBezTo>
                <a:cubicBezTo>
                  <a:pt x="1192040" y="507525"/>
                  <a:pt x="1222218" y="536194"/>
                  <a:pt x="1195058" y="569390"/>
                </a:cubicBezTo>
                <a:cubicBezTo>
                  <a:pt x="1167898" y="602586"/>
                  <a:pt x="1231272" y="605605"/>
                  <a:pt x="1032096" y="614658"/>
                </a:cubicBezTo>
                <a:cubicBezTo>
                  <a:pt x="832920" y="623711"/>
                  <a:pt x="0" y="623711"/>
                  <a:pt x="0" y="623711"/>
                </a:cubicBezTo>
                <a:lnTo>
                  <a:pt x="0" y="623711"/>
                </a:lnTo>
                <a:lnTo>
                  <a:pt x="27161" y="623711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3D9AD7-BDA2-3BCD-2E2C-A6E03F600344}"/>
              </a:ext>
            </a:extLst>
          </p:cNvPr>
          <p:cNvSpPr txBox="1"/>
          <p:nvPr/>
        </p:nvSpPr>
        <p:spPr>
          <a:xfrm rot="1505853">
            <a:off x="7022298" y="1538240"/>
            <a:ext cx="9591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Cable carts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3092F57-D779-B239-05C3-BC04CFA3722F}"/>
              </a:ext>
            </a:extLst>
          </p:cNvPr>
          <p:cNvSpPr/>
          <p:nvPr/>
        </p:nvSpPr>
        <p:spPr>
          <a:xfrm rot="20990234">
            <a:off x="5859776" y="3395050"/>
            <a:ext cx="323740" cy="344850"/>
          </a:xfrm>
          <a:custGeom>
            <a:avLst/>
            <a:gdLst>
              <a:gd name="connsiteX0" fmla="*/ 323740 w 323740"/>
              <a:gd name="connsiteY0" fmla="*/ 172016 h 344850"/>
              <a:gd name="connsiteX1" fmla="*/ 160778 w 323740"/>
              <a:gd name="connsiteY1" fmla="*/ 99588 h 344850"/>
              <a:gd name="connsiteX2" fmla="*/ 15923 w 323740"/>
              <a:gd name="connsiteY2" fmla="*/ 190123 h 344850"/>
              <a:gd name="connsiteX3" fmla="*/ 15923 w 323740"/>
              <a:gd name="connsiteY3" fmla="*/ 316871 h 344850"/>
              <a:gd name="connsiteX4" fmla="*/ 124564 w 323740"/>
              <a:gd name="connsiteY4" fmla="*/ 344032 h 344850"/>
              <a:gd name="connsiteX5" fmla="*/ 224152 w 323740"/>
              <a:gd name="connsiteY5" fmla="*/ 298765 h 344850"/>
              <a:gd name="connsiteX6" fmla="*/ 224152 w 323740"/>
              <a:gd name="connsiteY6" fmla="*/ 172016 h 344850"/>
              <a:gd name="connsiteX7" fmla="*/ 142671 w 323740"/>
              <a:gd name="connsiteY7" fmla="*/ 135802 h 344850"/>
              <a:gd name="connsiteX8" fmla="*/ 79297 w 323740"/>
              <a:gd name="connsiteY8" fmla="*/ 172016 h 344850"/>
              <a:gd name="connsiteX9" fmla="*/ 61190 w 323740"/>
              <a:gd name="connsiteY9" fmla="*/ 226337 h 344850"/>
              <a:gd name="connsiteX10" fmla="*/ 61190 w 323740"/>
              <a:gd name="connsiteY10" fmla="*/ 289711 h 344850"/>
              <a:gd name="connsiteX11" fmla="*/ 106457 w 323740"/>
              <a:gd name="connsiteY11" fmla="*/ 307818 h 344850"/>
              <a:gd name="connsiteX12" fmla="*/ 187938 w 323740"/>
              <a:gd name="connsiteY12" fmla="*/ 289711 h 344850"/>
              <a:gd name="connsiteX13" fmla="*/ 215099 w 323740"/>
              <a:gd name="connsiteY13" fmla="*/ 235390 h 344850"/>
              <a:gd name="connsiteX14" fmla="*/ 196992 w 323740"/>
              <a:gd name="connsiteY14" fmla="*/ 181070 h 344850"/>
              <a:gd name="connsiteX15" fmla="*/ 133618 w 323740"/>
              <a:gd name="connsiteY15" fmla="*/ 54321 h 344850"/>
              <a:gd name="connsiteX16" fmla="*/ 61190 w 323740"/>
              <a:gd name="connsiteY16" fmla="*/ 0 h 344850"/>
              <a:gd name="connsiteX17" fmla="*/ 61190 w 323740"/>
              <a:gd name="connsiteY17" fmla="*/ 0 h 344850"/>
              <a:gd name="connsiteX18" fmla="*/ 61190 w 323740"/>
              <a:gd name="connsiteY18" fmla="*/ 0 h 344850"/>
              <a:gd name="connsiteX19" fmla="*/ 61190 w 323740"/>
              <a:gd name="connsiteY19" fmla="*/ 0 h 34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3740" h="344850">
                <a:moveTo>
                  <a:pt x="323740" y="172016"/>
                </a:moveTo>
                <a:cubicBezTo>
                  <a:pt x="267910" y="134293"/>
                  <a:pt x="212081" y="96570"/>
                  <a:pt x="160778" y="99588"/>
                </a:cubicBezTo>
                <a:cubicBezTo>
                  <a:pt x="109475" y="102606"/>
                  <a:pt x="40065" y="153909"/>
                  <a:pt x="15923" y="190123"/>
                </a:cubicBezTo>
                <a:cubicBezTo>
                  <a:pt x="-8220" y="226337"/>
                  <a:pt x="-2184" y="291220"/>
                  <a:pt x="15923" y="316871"/>
                </a:cubicBezTo>
                <a:cubicBezTo>
                  <a:pt x="34030" y="342522"/>
                  <a:pt x="89859" y="347050"/>
                  <a:pt x="124564" y="344032"/>
                </a:cubicBezTo>
                <a:cubicBezTo>
                  <a:pt x="159269" y="341014"/>
                  <a:pt x="207554" y="327434"/>
                  <a:pt x="224152" y="298765"/>
                </a:cubicBezTo>
                <a:cubicBezTo>
                  <a:pt x="240750" y="270096"/>
                  <a:pt x="237732" y="199177"/>
                  <a:pt x="224152" y="172016"/>
                </a:cubicBezTo>
                <a:cubicBezTo>
                  <a:pt x="210572" y="144855"/>
                  <a:pt x="166813" y="135802"/>
                  <a:pt x="142671" y="135802"/>
                </a:cubicBezTo>
                <a:cubicBezTo>
                  <a:pt x="118529" y="135802"/>
                  <a:pt x="79297" y="172016"/>
                  <a:pt x="79297" y="172016"/>
                </a:cubicBezTo>
                <a:cubicBezTo>
                  <a:pt x="65717" y="187105"/>
                  <a:pt x="64208" y="206721"/>
                  <a:pt x="61190" y="226337"/>
                </a:cubicBezTo>
                <a:cubicBezTo>
                  <a:pt x="58172" y="245953"/>
                  <a:pt x="61190" y="289711"/>
                  <a:pt x="61190" y="289711"/>
                </a:cubicBezTo>
                <a:cubicBezTo>
                  <a:pt x="68734" y="303291"/>
                  <a:pt x="85332" y="307818"/>
                  <a:pt x="106457" y="307818"/>
                </a:cubicBezTo>
                <a:cubicBezTo>
                  <a:pt x="127582" y="307818"/>
                  <a:pt x="187938" y="289711"/>
                  <a:pt x="187938" y="289711"/>
                </a:cubicBezTo>
                <a:cubicBezTo>
                  <a:pt x="206045" y="277640"/>
                  <a:pt x="215099" y="235390"/>
                  <a:pt x="215099" y="235390"/>
                </a:cubicBezTo>
                <a:cubicBezTo>
                  <a:pt x="216608" y="217283"/>
                  <a:pt x="210572" y="211248"/>
                  <a:pt x="196992" y="181070"/>
                </a:cubicBezTo>
                <a:cubicBezTo>
                  <a:pt x="183412" y="150892"/>
                  <a:pt x="156252" y="84499"/>
                  <a:pt x="133618" y="54321"/>
                </a:cubicBezTo>
                <a:cubicBezTo>
                  <a:pt x="110984" y="24143"/>
                  <a:pt x="61190" y="0"/>
                  <a:pt x="61190" y="0"/>
                </a:cubicBezTo>
                <a:lnTo>
                  <a:pt x="61190" y="0"/>
                </a:lnTo>
                <a:lnTo>
                  <a:pt x="61190" y="0"/>
                </a:lnTo>
                <a:lnTo>
                  <a:pt x="6119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C9262E-73AC-42DF-4192-D56A3989F0E2}"/>
              </a:ext>
            </a:extLst>
          </p:cNvPr>
          <p:cNvSpPr txBox="1"/>
          <p:nvPr/>
        </p:nvSpPr>
        <p:spPr>
          <a:xfrm>
            <a:off x="5178582" y="3449370"/>
            <a:ext cx="767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Extra HV </a:t>
            </a:r>
          </a:p>
          <a:p>
            <a:r>
              <a:rPr lang="en-US" sz="1200" dirty="0">
                <a:solidFill>
                  <a:schemeClr val="bg1"/>
                </a:solidFill>
              </a:rPr>
              <a:t>cable coil</a:t>
            </a:r>
          </a:p>
        </p:txBody>
      </p:sp>
    </p:spTree>
    <p:extLst>
      <p:ext uri="{BB962C8B-B14F-4D97-AF65-F5344CB8AC3E}">
        <p14:creationId xmlns:p14="http://schemas.microsoft.com/office/powerpoint/2010/main" val="3669516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C2F39-6F99-EAA2-750E-7B54F9BA9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80" y="936476"/>
            <a:ext cx="4533386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Cable routing and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FE608-921F-371A-0075-F5B455A2A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15" y="2059653"/>
            <a:ext cx="3852112" cy="326350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Cable inventory between platform and bunkers</a:t>
            </a:r>
          </a:p>
          <a:p>
            <a:r>
              <a:rPr lang="en-US" dirty="0"/>
              <a:t>1656 BNC signal cables</a:t>
            </a:r>
          </a:p>
          <a:p>
            <a:pPr lvl="1"/>
            <a:r>
              <a:rPr lang="en-US" dirty="0"/>
              <a:t>Pull with winch or lots of hands</a:t>
            </a:r>
          </a:p>
          <a:p>
            <a:r>
              <a:rPr lang="en-US" dirty="0"/>
              <a:t>72 24ch high voltage extension cables</a:t>
            </a:r>
          </a:p>
          <a:p>
            <a:pPr lvl="1"/>
            <a:r>
              <a:rPr lang="en-US" dirty="0"/>
              <a:t>Remove and reconnect between moves</a:t>
            </a:r>
          </a:p>
          <a:p>
            <a:r>
              <a:rPr lang="en-US" dirty="0"/>
              <a:t>190 thermocouple extension cables</a:t>
            </a:r>
          </a:p>
          <a:p>
            <a:pPr lvl="1"/>
            <a:r>
              <a:rPr lang="en-US" dirty="0"/>
              <a:t>Very light so probably can just slide along</a:t>
            </a:r>
          </a:p>
          <a:p>
            <a:r>
              <a:rPr lang="en-US" dirty="0"/>
              <a:t>48 heater power cables</a:t>
            </a:r>
          </a:p>
          <a:p>
            <a:pPr lvl="1"/>
            <a:r>
              <a:rPr lang="en-US" dirty="0"/>
              <a:t>Remove and reconnect between moves</a:t>
            </a:r>
          </a:p>
          <a:p>
            <a:r>
              <a:rPr lang="en-US" dirty="0"/>
              <a:t>Plus CDET connections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7AD6E-A6B4-C6C7-B542-5E863C8C2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6" r="32105" b="33062"/>
          <a:stretch/>
        </p:blipFill>
        <p:spPr>
          <a:xfrm>
            <a:off x="4300084" y="857250"/>
            <a:ext cx="4843916" cy="5143500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E9915DC8-D376-BE7A-3639-8FAF294F5888}"/>
              </a:ext>
            </a:extLst>
          </p:cNvPr>
          <p:cNvSpPr/>
          <p:nvPr/>
        </p:nvSpPr>
        <p:spPr>
          <a:xfrm>
            <a:off x="5084997" y="1601293"/>
            <a:ext cx="1168766" cy="2583014"/>
          </a:xfrm>
          <a:custGeom>
            <a:avLst/>
            <a:gdLst>
              <a:gd name="connsiteX0" fmla="*/ 1461962 w 1558355"/>
              <a:gd name="connsiteY0" fmla="*/ 3444018 h 3444018"/>
              <a:gd name="connsiteX1" fmla="*/ 1449605 w 1558355"/>
              <a:gd name="connsiteY1" fmla="*/ 2480191 h 3444018"/>
              <a:gd name="connsiteX2" fmla="*/ 362210 w 1558355"/>
              <a:gd name="connsiteY2" fmla="*/ 1887066 h 3444018"/>
              <a:gd name="connsiteX3" fmla="*/ 40935 w 1558355"/>
              <a:gd name="connsiteY3" fmla="*/ 1454580 h 3444018"/>
              <a:gd name="connsiteX4" fmla="*/ 40935 w 1558355"/>
              <a:gd name="connsiteY4" fmla="*/ 181834 h 3444018"/>
              <a:gd name="connsiteX5" fmla="*/ 374567 w 1558355"/>
              <a:gd name="connsiteY5" fmla="*/ 8839 h 3444018"/>
              <a:gd name="connsiteX6" fmla="*/ 374567 w 1558355"/>
              <a:gd name="connsiteY6" fmla="*/ 8839 h 344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8355" h="3444018">
                <a:moveTo>
                  <a:pt x="1461962" y="3444018"/>
                </a:moveTo>
                <a:cubicBezTo>
                  <a:pt x="1547429" y="3091850"/>
                  <a:pt x="1632897" y="2739683"/>
                  <a:pt x="1449605" y="2480191"/>
                </a:cubicBezTo>
                <a:cubicBezTo>
                  <a:pt x="1266313" y="2220699"/>
                  <a:pt x="596988" y="2058001"/>
                  <a:pt x="362210" y="1887066"/>
                </a:cubicBezTo>
                <a:cubicBezTo>
                  <a:pt x="127432" y="1716131"/>
                  <a:pt x="94481" y="1738785"/>
                  <a:pt x="40935" y="1454580"/>
                </a:cubicBezTo>
                <a:cubicBezTo>
                  <a:pt x="-12611" y="1170375"/>
                  <a:pt x="-14670" y="422791"/>
                  <a:pt x="40935" y="181834"/>
                </a:cubicBezTo>
                <a:cubicBezTo>
                  <a:pt x="96540" y="-59123"/>
                  <a:pt x="374567" y="8839"/>
                  <a:pt x="374567" y="8839"/>
                </a:cubicBezTo>
                <a:lnTo>
                  <a:pt x="374567" y="8839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C322EC-ABB8-DD11-1245-59F5141924E0}"/>
              </a:ext>
            </a:extLst>
          </p:cNvPr>
          <p:cNvSpPr txBox="1"/>
          <p:nvPr/>
        </p:nvSpPr>
        <p:spPr>
          <a:xfrm>
            <a:off x="8313009" y="1126009"/>
            <a:ext cx="694549" cy="34624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50" dirty="0">
                <a:solidFill>
                  <a:schemeClr val="bg1"/>
                </a:solidFill>
              </a:rPr>
              <a:t>GEP-2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EEA9EBE-C853-8824-D6DD-6C8E4236F96E}"/>
              </a:ext>
            </a:extLst>
          </p:cNvPr>
          <p:cNvSpPr/>
          <p:nvPr/>
        </p:nvSpPr>
        <p:spPr>
          <a:xfrm>
            <a:off x="6153665" y="1858147"/>
            <a:ext cx="194619" cy="37997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C220F25-34C3-F409-67D5-17F7D8CCCA75}"/>
              </a:ext>
            </a:extLst>
          </p:cNvPr>
          <p:cNvSpPr/>
          <p:nvPr/>
        </p:nvSpPr>
        <p:spPr>
          <a:xfrm rot="16200000">
            <a:off x="5574123" y="1657900"/>
            <a:ext cx="188920" cy="112812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0" name="Chord 49">
            <a:extLst>
              <a:ext uri="{FF2B5EF4-FFF2-40B4-BE49-F238E27FC236}">
                <a16:creationId xmlns:a16="http://schemas.microsoft.com/office/drawing/2014/main" id="{FC2FA85D-2572-BDC6-5226-B0DEEF591B84}"/>
              </a:ext>
            </a:extLst>
          </p:cNvPr>
          <p:cNvSpPr/>
          <p:nvPr/>
        </p:nvSpPr>
        <p:spPr>
          <a:xfrm rot="13435265">
            <a:off x="6116593" y="2062034"/>
            <a:ext cx="231689" cy="268760"/>
          </a:xfrm>
          <a:prstGeom prst="chord">
            <a:avLst>
              <a:gd name="adj1" fmla="val 6256293"/>
              <a:gd name="adj2" fmla="val 16200000"/>
            </a:avLst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294456-3E6B-B7BD-B4D2-13B37A24114D}"/>
              </a:ext>
            </a:extLst>
          </p:cNvPr>
          <p:cNvSpPr txBox="1"/>
          <p:nvPr/>
        </p:nvSpPr>
        <p:spPr>
          <a:xfrm>
            <a:off x="5257801" y="2269010"/>
            <a:ext cx="9569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Cable trays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D1DF07F-B914-DB77-1F28-AB6F7374068E}"/>
              </a:ext>
            </a:extLst>
          </p:cNvPr>
          <p:cNvSpPr txBox="1"/>
          <p:nvPr/>
        </p:nvSpPr>
        <p:spPr>
          <a:xfrm rot="2761705">
            <a:off x="6732587" y="1674040"/>
            <a:ext cx="9591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Cable carts</a:t>
            </a:r>
          </a:p>
        </p:txBody>
      </p: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59963407-AFC8-6C11-CBA0-4FF10FD82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C9FD-8930-ED48-AD91-A06F8B9D66B3}" type="slidenum">
              <a:rPr lang="en-US" smtClean="0"/>
              <a:t>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B85AA3-6C2B-945B-04C1-C3BF8C84E68C}"/>
              </a:ext>
            </a:extLst>
          </p:cNvPr>
          <p:cNvSpPr/>
          <p:nvPr/>
        </p:nvSpPr>
        <p:spPr>
          <a:xfrm rot="2186388">
            <a:off x="6737850" y="1727672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9AE788-6FBA-1CB5-4901-9551CD7A3875}"/>
              </a:ext>
            </a:extLst>
          </p:cNvPr>
          <p:cNvSpPr/>
          <p:nvPr/>
        </p:nvSpPr>
        <p:spPr>
          <a:xfrm rot="3652829">
            <a:off x="7012088" y="2035725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27D89E-FA99-A29B-08DA-341DE8F0CF21}"/>
              </a:ext>
            </a:extLst>
          </p:cNvPr>
          <p:cNvSpPr/>
          <p:nvPr/>
        </p:nvSpPr>
        <p:spPr>
          <a:xfrm rot="4925723">
            <a:off x="7141965" y="2403466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75BBF9-C77A-E515-E519-EF9D62EE6587}"/>
              </a:ext>
            </a:extLst>
          </p:cNvPr>
          <p:cNvSpPr/>
          <p:nvPr/>
        </p:nvSpPr>
        <p:spPr>
          <a:xfrm rot="6119124">
            <a:off x="7131244" y="2796635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100C3F-1528-08CB-5308-E77E4DDBB477}"/>
              </a:ext>
            </a:extLst>
          </p:cNvPr>
          <p:cNvSpPr/>
          <p:nvPr/>
        </p:nvSpPr>
        <p:spPr>
          <a:xfrm rot="501502">
            <a:off x="6347537" y="1573218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FBDE08-2AC5-B07A-5200-277B3A4D91DF}"/>
              </a:ext>
            </a:extLst>
          </p:cNvPr>
          <p:cNvSpPr/>
          <p:nvPr/>
        </p:nvSpPr>
        <p:spPr>
          <a:xfrm rot="7423920">
            <a:off x="6971985" y="3162690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AB418B-716A-EF5E-6949-B52D8F493891}"/>
              </a:ext>
            </a:extLst>
          </p:cNvPr>
          <p:cNvSpPr/>
          <p:nvPr/>
        </p:nvSpPr>
        <p:spPr>
          <a:xfrm rot="8325868">
            <a:off x="6715151" y="3452627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7DBCAF0-EE38-2E2F-A239-EA6561C4EF2E}"/>
              </a:ext>
            </a:extLst>
          </p:cNvPr>
          <p:cNvSpPr/>
          <p:nvPr/>
        </p:nvSpPr>
        <p:spPr>
          <a:xfrm>
            <a:off x="4988459" y="3404103"/>
            <a:ext cx="1186004" cy="733331"/>
          </a:xfrm>
          <a:custGeom>
            <a:avLst/>
            <a:gdLst>
              <a:gd name="connsiteX0" fmla="*/ 1186004 w 1186004"/>
              <a:gd name="connsiteY0" fmla="*/ 733331 h 733331"/>
              <a:gd name="connsiteX1" fmla="*/ 1059256 w 1186004"/>
              <a:gd name="connsiteY1" fmla="*/ 516047 h 733331"/>
              <a:gd name="connsiteX2" fmla="*/ 606583 w 1186004"/>
              <a:gd name="connsiteY2" fmla="*/ 181069 h 733331"/>
              <a:gd name="connsiteX3" fmla="*/ 181070 w 1186004"/>
              <a:gd name="connsiteY3" fmla="*/ 36214 h 733331"/>
              <a:gd name="connsiteX4" fmla="*/ 0 w 1186004"/>
              <a:gd name="connsiteY4" fmla="*/ 0 h 733331"/>
              <a:gd name="connsiteX5" fmla="*/ 0 w 1186004"/>
              <a:gd name="connsiteY5" fmla="*/ 0 h 733331"/>
              <a:gd name="connsiteX6" fmla="*/ 0 w 1186004"/>
              <a:gd name="connsiteY6" fmla="*/ 0 h 73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6004" h="733331">
                <a:moveTo>
                  <a:pt x="1186004" y="733331"/>
                </a:moveTo>
                <a:cubicBezTo>
                  <a:pt x="1170915" y="670711"/>
                  <a:pt x="1155826" y="608091"/>
                  <a:pt x="1059256" y="516047"/>
                </a:cubicBezTo>
                <a:cubicBezTo>
                  <a:pt x="962686" y="424003"/>
                  <a:pt x="752947" y="261041"/>
                  <a:pt x="606583" y="181069"/>
                </a:cubicBezTo>
                <a:cubicBezTo>
                  <a:pt x="460219" y="101097"/>
                  <a:pt x="282167" y="66392"/>
                  <a:pt x="181070" y="36214"/>
                </a:cubicBezTo>
                <a:cubicBezTo>
                  <a:pt x="79973" y="6036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3BD57F6-F911-43C9-483B-1252BE2E0791}"/>
              </a:ext>
            </a:extLst>
          </p:cNvPr>
          <p:cNvSpPr/>
          <p:nvPr/>
        </p:nvSpPr>
        <p:spPr>
          <a:xfrm>
            <a:off x="5069941" y="1592395"/>
            <a:ext cx="2345526" cy="2273435"/>
          </a:xfrm>
          <a:custGeom>
            <a:avLst/>
            <a:gdLst>
              <a:gd name="connsiteX0" fmla="*/ 1792586 w 2345526"/>
              <a:gd name="connsiteY0" fmla="*/ 2273435 h 2273435"/>
              <a:gd name="connsiteX1" fmla="*/ 1702051 w 2345526"/>
              <a:gd name="connsiteY1" fmla="*/ 2182900 h 2273435"/>
              <a:gd name="connsiteX2" fmla="*/ 2046083 w 2345526"/>
              <a:gd name="connsiteY2" fmla="*/ 1875082 h 2273435"/>
              <a:gd name="connsiteX3" fmla="*/ 2263366 w 2345526"/>
              <a:gd name="connsiteY3" fmla="*/ 1503890 h 2273435"/>
              <a:gd name="connsiteX4" fmla="*/ 2344847 w 2345526"/>
              <a:gd name="connsiteY4" fmla="*/ 1096484 h 2273435"/>
              <a:gd name="connsiteX5" fmla="*/ 2290526 w 2345526"/>
              <a:gd name="connsiteY5" fmla="*/ 734346 h 2273435"/>
              <a:gd name="connsiteX6" fmla="*/ 2100404 w 2345526"/>
              <a:gd name="connsiteY6" fmla="*/ 417474 h 2273435"/>
              <a:gd name="connsiteX7" fmla="*/ 1955548 w 2345526"/>
              <a:gd name="connsiteY7" fmla="*/ 272619 h 2273435"/>
              <a:gd name="connsiteX8" fmla="*/ 1738265 w 2345526"/>
              <a:gd name="connsiteY8" fmla="*/ 136817 h 2273435"/>
              <a:gd name="connsiteX9" fmla="*/ 1593409 w 2345526"/>
              <a:gd name="connsiteY9" fmla="*/ 46282 h 2273435"/>
              <a:gd name="connsiteX10" fmla="*/ 1249378 w 2345526"/>
              <a:gd name="connsiteY10" fmla="*/ 1015 h 2273435"/>
              <a:gd name="connsiteX11" fmla="*/ 1113576 w 2345526"/>
              <a:gd name="connsiteY11" fmla="*/ 73443 h 2273435"/>
              <a:gd name="connsiteX12" fmla="*/ 1122629 w 2345526"/>
              <a:gd name="connsiteY12" fmla="*/ 589490 h 2273435"/>
              <a:gd name="connsiteX13" fmla="*/ 941560 w 2345526"/>
              <a:gd name="connsiteY13" fmla="*/ 680025 h 2273435"/>
              <a:gd name="connsiteX14" fmla="*/ 0 w 2345526"/>
              <a:gd name="connsiteY14" fmla="*/ 680025 h 2273435"/>
              <a:gd name="connsiteX15" fmla="*/ 0 w 2345526"/>
              <a:gd name="connsiteY15" fmla="*/ 680025 h 227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5526" h="2273435">
                <a:moveTo>
                  <a:pt x="1792586" y="2273435"/>
                </a:moveTo>
                <a:cubicBezTo>
                  <a:pt x="1726194" y="2261363"/>
                  <a:pt x="1659802" y="2249292"/>
                  <a:pt x="1702051" y="2182900"/>
                </a:cubicBezTo>
                <a:cubicBezTo>
                  <a:pt x="1744300" y="2116508"/>
                  <a:pt x="1952531" y="1988250"/>
                  <a:pt x="2046083" y="1875082"/>
                </a:cubicBezTo>
                <a:cubicBezTo>
                  <a:pt x="2139636" y="1761914"/>
                  <a:pt x="2213572" y="1633656"/>
                  <a:pt x="2263366" y="1503890"/>
                </a:cubicBezTo>
                <a:cubicBezTo>
                  <a:pt x="2313160" y="1374124"/>
                  <a:pt x="2340320" y="1224741"/>
                  <a:pt x="2344847" y="1096484"/>
                </a:cubicBezTo>
                <a:cubicBezTo>
                  <a:pt x="2349374" y="968227"/>
                  <a:pt x="2331266" y="847514"/>
                  <a:pt x="2290526" y="734346"/>
                </a:cubicBezTo>
                <a:cubicBezTo>
                  <a:pt x="2249786" y="621178"/>
                  <a:pt x="2156234" y="494428"/>
                  <a:pt x="2100404" y="417474"/>
                </a:cubicBezTo>
                <a:cubicBezTo>
                  <a:pt x="2044574" y="340519"/>
                  <a:pt x="2015904" y="319395"/>
                  <a:pt x="1955548" y="272619"/>
                </a:cubicBezTo>
                <a:cubicBezTo>
                  <a:pt x="1895192" y="225843"/>
                  <a:pt x="1738265" y="136817"/>
                  <a:pt x="1738265" y="136817"/>
                </a:cubicBezTo>
                <a:cubicBezTo>
                  <a:pt x="1677909" y="99094"/>
                  <a:pt x="1674890" y="68916"/>
                  <a:pt x="1593409" y="46282"/>
                </a:cubicBezTo>
                <a:cubicBezTo>
                  <a:pt x="1511928" y="23648"/>
                  <a:pt x="1329350" y="-3512"/>
                  <a:pt x="1249378" y="1015"/>
                </a:cubicBezTo>
                <a:cubicBezTo>
                  <a:pt x="1169406" y="5542"/>
                  <a:pt x="1134701" y="-24636"/>
                  <a:pt x="1113576" y="73443"/>
                </a:cubicBezTo>
                <a:cubicBezTo>
                  <a:pt x="1092451" y="171522"/>
                  <a:pt x="1151298" y="488393"/>
                  <a:pt x="1122629" y="589490"/>
                </a:cubicBezTo>
                <a:cubicBezTo>
                  <a:pt x="1093960" y="690587"/>
                  <a:pt x="1128665" y="664936"/>
                  <a:pt x="941560" y="680025"/>
                </a:cubicBezTo>
                <a:cubicBezTo>
                  <a:pt x="754455" y="695114"/>
                  <a:pt x="0" y="680025"/>
                  <a:pt x="0" y="680025"/>
                </a:cubicBezTo>
                <a:lnTo>
                  <a:pt x="0" y="680025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5F151080-5417-26A7-AB70-4B5073EDD369}"/>
              </a:ext>
            </a:extLst>
          </p:cNvPr>
          <p:cNvSpPr/>
          <p:nvPr/>
        </p:nvSpPr>
        <p:spPr>
          <a:xfrm>
            <a:off x="5078994" y="1696176"/>
            <a:ext cx="2212729" cy="2223974"/>
          </a:xfrm>
          <a:custGeom>
            <a:avLst/>
            <a:gdLst>
              <a:gd name="connsiteX0" fmla="*/ 1729212 w 2212729"/>
              <a:gd name="connsiteY0" fmla="*/ 2223974 h 2223974"/>
              <a:gd name="connsiteX1" fmla="*/ 1548143 w 2212729"/>
              <a:gd name="connsiteY1" fmla="*/ 2079119 h 2223974"/>
              <a:gd name="connsiteX2" fmla="*/ 1874067 w 2212729"/>
              <a:gd name="connsiteY2" fmla="*/ 1744141 h 2223974"/>
              <a:gd name="connsiteX3" fmla="*/ 2118511 w 2212729"/>
              <a:gd name="connsiteY3" fmla="*/ 1427270 h 2223974"/>
              <a:gd name="connsiteX4" fmla="*/ 2209046 w 2212729"/>
              <a:gd name="connsiteY4" fmla="*/ 1065131 h 2223974"/>
              <a:gd name="connsiteX5" fmla="*/ 2172832 w 2212729"/>
              <a:gd name="connsiteY5" fmla="*/ 675832 h 2223974"/>
              <a:gd name="connsiteX6" fmla="*/ 1973656 w 2212729"/>
              <a:gd name="connsiteY6" fmla="*/ 368014 h 2223974"/>
              <a:gd name="connsiteX7" fmla="*/ 1756372 w 2212729"/>
              <a:gd name="connsiteY7" fmla="*/ 186945 h 2223974"/>
              <a:gd name="connsiteX8" fmla="*/ 1502875 w 2212729"/>
              <a:gd name="connsiteY8" fmla="*/ 78303 h 2223974"/>
              <a:gd name="connsiteX9" fmla="*/ 1240325 w 2212729"/>
              <a:gd name="connsiteY9" fmla="*/ 23982 h 2223974"/>
              <a:gd name="connsiteX10" fmla="*/ 1222218 w 2212729"/>
              <a:gd name="connsiteY10" fmla="*/ 485709 h 2223974"/>
              <a:gd name="connsiteX11" fmla="*/ 1158844 w 2212729"/>
              <a:gd name="connsiteY11" fmla="*/ 576244 h 2223974"/>
              <a:gd name="connsiteX12" fmla="*/ 950614 w 2212729"/>
              <a:gd name="connsiteY12" fmla="*/ 512870 h 2223974"/>
              <a:gd name="connsiteX13" fmla="*/ 0 w 2212729"/>
              <a:gd name="connsiteY13" fmla="*/ 521923 h 2223974"/>
              <a:gd name="connsiteX14" fmla="*/ 0 w 2212729"/>
              <a:gd name="connsiteY14" fmla="*/ 521923 h 222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29" h="2223974">
                <a:moveTo>
                  <a:pt x="1729212" y="2223974"/>
                </a:moveTo>
                <a:cubicBezTo>
                  <a:pt x="1626606" y="2191532"/>
                  <a:pt x="1524000" y="2159091"/>
                  <a:pt x="1548143" y="2079119"/>
                </a:cubicBezTo>
                <a:cubicBezTo>
                  <a:pt x="1572285" y="1999147"/>
                  <a:pt x="1779006" y="1852782"/>
                  <a:pt x="1874067" y="1744141"/>
                </a:cubicBezTo>
                <a:cubicBezTo>
                  <a:pt x="1969128" y="1635500"/>
                  <a:pt x="2062681" y="1540438"/>
                  <a:pt x="2118511" y="1427270"/>
                </a:cubicBezTo>
                <a:cubicBezTo>
                  <a:pt x="2174341" y="1314102"/>
                  <a:pt x="2199993" y="1190371"/>
                  <a:pt x="2209046" y="1065131"/>
                </a:cubicBezTo>
                <a:cubicBezTo>
                  <a:pt x="2218100" y="939891"/>
                  <a:pt x="2212064" y="792018"/>
                  <a:pt x="2172832" y="675832"/>
                </a:cubicBezTo>
                <a:cubicBezTo>
                  <a:pt x="2133600" y="559646"/>
                  <a:pt x="2043066" y="449495"/>
                  <a:pt x="1973656" y="368014"/>
                </a:cubicBezTo>
                <a:cubicBezTo>
                  <a:pt x="1904246" y="286533"/>
                  <a:pt x="1834835" y="235230"/>
                  <a:pt x="1756372" y="186945"/>
                </a:cubicBezTo>
                <a:cubicBezTo>
                  <a:pt x="1677909" y="138660"/>
                  <a:pt x="1588883" y="105463"/>
                  <a:pt x="1502875" y="78303"/>
                </a:cubicBezTo>
                <a:cubicBezTo>
                  <a:pt x="1416867" y="51143"/>
                  <a:pt x="1287101" y="-43919"/>
                  <a:pt x="1240325" y="23982"/>
                </a:cubicBezTo>
                <a:cubicBezTo>
                  <a:pt x="1193549" y="91883"/>
                  <a:pt x="1235798" y="393665"/>
                  <a:pt x="1222218" y="485709"/>
                </a:cubicBezTo>
                <a:cubicBezTo>
                  <a:pt x="1208638" y="577753"/>
                  <a:pt x="1204111" y="571717"/>
                  <a:pt x="1158844" y="576244"/>
                </a:cubicBezTo>
                <a:cubicBezTo>
                  <a:pt x="1113577" y="580771"/>
                  <a:pt x="1143755" y="521923"/>
                  <a:pt x="950614" y="512870"/>
                </a:cubicBezTo>
                <a:cubicBezTo>
                  <a:pt x="757473" y="503816"/>
                  <a:pt x="0" y="521923"/>
                  <a:pt x="0" y="521923"/>
                </a:cubicBezTo>
                <a:lnTo>
                  <a:pt x="0" y="52192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71113B7-2239-6156-0DEF-833CE9AC9657}"/>
              </a:ext>
            </a:extLst>
          </p:cNvPr>
          <p:cNvSpPr/>
          <p:nvPr/>
        </p:nvSpPr>
        <p:spPr>
          <a:xfrm>
            <a:off x="5561012" y="3603279"/>
            <a:ext cx="323740" cy="344850"/>
          </a:xfrm>
          <a:custGeom>
            <a:avLst/>
            <a:gdLst>
              <a:gd name="connsiteX0" fmla="*/ 323740 w 323740"/>
              <a:gd name="connsiteY0" fmla="*/ 172016 h 344850"/>
              <a:gd name="connsiteX1" fmla="*/ 160778 w 323740"/>
              <a:gd name="connsiteY1" fmla="*/ 99588 h 344850"/>
              <a:gd name="connsiteX2" fmla="*/ 15923 w 323740"/>
              <a:gd name="connsiteY2" fmla="*/ 190123 h 344850"/>
              <a:gd name="connsiteX3" fmla="*/ 15923 w 323740"/>
              <a:gd name="connsiteY3" fmla="*/ 316871 h 344850"/>
              <a:gd name="connsiteX4" fmla="*/ 124564 w 323740"/>
              <a:gd name="connsiteY4" fmla="*/ 344032 h 344850"/>
              <a:gd name="connsiteX5" fmla="*/ 224152 w 323740"/>
              <a:gd name="connsiteY5" fmla="*/ 298765 h 344850"/>
              <a:gd name="connsiteX6" fmla="*/ 224152 w 323740"/>
              <a:gd name="connsiteY6" fmla="*/ 172016 h 344850"/>
              <a:gd name="connsiteX7" fmla="*/ 142671 w 323740"/>
              <a:gd name="connsiteY7" fmla="*/ 135802 h 344850"/>
              <a:gd name="connsiteX8" fmla="*/ 79297 w 323740"/>
              <a:gd name="connsiteY8" fmla="*/ 172016 h 344850"/>
              <a:gd name="connsiteX9" fmla="*/ 61190 w 323740"/>
              <a:gd name="connsiteY9" fmla="*/ 226337 h 344850"/>
              <a:gd name="connsiteX10" fmla="*/ 61190 w 323740"/>
              <a:gd name="connsiteY10" fmla="*/ 289711 h 344850"/>
              <a:gd name="connsiteX11" fmla="*/ 106457 w 323740"/>
              <a:gd name="connsiteY11" fmla="*/ 307818 h 344850"/>
              <a:gd name="connsiteX12" fmla="*/ 187938 w 323740"/>
              <a:gd name="connsiteY12" fmla="*/ 289711 h 344850"/>
              <a:gd name="connsiteX13" fmla="*/ 215099 w 323740"/>
              <a:gd name="connsiteY13" fmla="*/ 235390 h 344850"/>
              <a:gd name="connsiteX14" fmla="*/ 196992 w 323740"/>
              <a:gd name="connsiteY14" fmla="*/ 181070 h 344850"/>
              <a:gd name="connsiteX15" fmla="*/ 133618 w 323740"/>
              <a:gd name="connsiteY15" fmla="*/ 54321 h 344850"/>
              <a:gd name="connsiteX16" fmla="*/ 61190 w 323740"/>
              <a:gd name="connsiteY16" fmla="*/ 0 h 344850"/>
              <a:gd name="connsiteX17" fmla="*/ 61190 w 323740"/>
              <a:gd name="connsiteY17" fmla="*/ 0 h 344850"/>
              <a:gd name="connsiteX18" fmla="*/ 61190 w 323740"/>
              <a:gd name="connsiteY18" fmla="*/ 0 h 344850"/>
              <a:gd name="connsiteX19" fmla="*/ 61190 w 323740"/>
              <a:gd name="connsiteY19" fmla="*/ 0 h 34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3740" h="344850">
                <a:moveTo>
                  <a:pt x="323740" y="172016"/>
                </a:moveTo>
                <a:cubicBezTo>
                  <a:pt x="267910" y="134293"/>
                  <a:pt x="212081" y="96570"/>
                  <a:pt x="160778" y="99588"/>
                </a:cubicBezTo>
                <a:cubicBezTo>
                  <a:pt x="109475" y="102606"/>
                  <a:pt x="40065" y="153909"/>
                  <a:pt x="15923" y="190123"/>
                </a:cubicBezTo>
                <a:cubicBezTo>
                  <a:pt x="-8220" y="226337"/>
                  <a:pt x="-2184" y="291220"/>
                  <a:pt x="15923" y="316871"/>
                </a:cubicBezTo>
                <a:cubicBezTo>
                  <a:pt x="34030" y="342522"/>
                  <a:pt x="89859" y="347050"/>
                  <a:pt x="124564" y="344032"/>
                </a:cubicBezTo>
                <a:cubicBezTo>
                  <a:pt x="159269" y="341014"/>
                  <a:pt x="207554" y="327434"/>
                  <a:pt x="224152" y="298765"/>
                </a:cubicBezTo>
                <a:cubicBezTo>
                  <a:pt x="240750" y="270096"/>
                  <a:pt x="237732" y="199177"/>
                  <a:pt x="224152" y="172016"/>
                </a:cubicBezTo>
                <a:cubicBezTo>
                  <a:pt x="210572" y="144855"/>
                  <a:pt x="166813" y="135802"/>
                  <a:pt x="142671" y="135802"/>
                </a:cubicBezTo>
                <a:cubicBezTo>
                  <a:pt x="118529" y="135802"/>
                  <a:pt x="79297" y="172016"/>
                  <a:pt x="79297" y="172016"/>
                </a:cubicBezTo>
                <a:cubicBezTo>
                  <a:pt x="65717" y="187105"/>
                  <a:pt x="64208" y="206721"/>
                  <a:pt x="61190" y="226337"/>
                </a:cubicBezTo>
                <a:cubicBezTo>
                  <a:pt x="58172" y="245953"/>
                  <a:pt x="61190" y="289711"/>
                  <a:pt x="61190" y="289711"/>
                </a:cubicBezTo>
                <a:cubicBezTo>
                  <a:pt x="68734" y="303291"/>
                  <a:pt x="85332" y="307818"/>
                  <a:pt x="106457" y="307818"/>
                </a:cubicBezTo>
                <a:cubicBezTo>
                  <a:pt x="127582" y="307818"/>
                  <a:pt x="187938" y="289711"/>
                  <a:pt x="187938" y="289711"/>
                </a:cubicBezTo>
                <a:cubicBezTo>
                  <a:pt x="206045" y="277640"/>
                  <a:pt x="215099" y="235390"/>
                  <a:pt x="215099" y="235390"/>
                </a:cubicBezTo>
                <a:cubicBezTo>
                  <a:pt x="216608" y="217283"/>
                  <a:pt x="210572" y="211248"/>
                  <a:pt x="196992" y="181070"/>
                </a:cubicBezTo>
                <a:cubicBezTo>
                  <a:pt x="183412" y="150892"/>
                  <a:pt x="156252" y="84499"/>
                  <a:pt x="133618" y="54321"/>
                </a:cubicBezTo>
                <a:cubicBezTo>
                  <a:pt x="110984" y="24143"/>
                  <a:pt x="61190" y="0"/>
                  <a:pt x="61190" y="0"/>
                </a:cubicBezTo>
                <a:lnTo>
                  <a:pt x="61190" y="0"/>
                </a:lnTo>
                <a:lnTo>
                  <a:pt x="61190" y="0"/>
                </a:lnTo>
                <a:lnTo>
                  <a:pt x="6119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D010F2-A21F-2701-9E0C-30F5ADD37283}"/>
              </a:ext>
            </a:extLst>
          </p:cNvPr>
          <p:cNvSpPr txBox="1"/>
          <p:nvPr/>
        </p:nvSpPr>
        <p:spPr>
          <a:xfrm>
            <a:off x="4943193" y="3666653"/>
            <a:ext cx="767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Extra HV </a:t>
            </a:r>
          </a:p>
          <a:p>
            <a:r>
              <a:rPr lang="en-US" sz="1200" dirty="0">
                <a:solidFill>
                  <a:schemeClr val="bg1"/>
                </a:solidFill>
              </a:rPr>
              <a:t>cable coil</a:t>
            </a:r>
          </a:p>
        </p:txBody>
      </p:sp>
    </p:spTree>
    <p:extLst>
      <p:ext uri="{BB962C8B-B14F-4D97-AF65-F5344CB8AC3E}">
        <p14:creationId xmlns:p14="http://schemas.microsoft.com/office/powerpoint/2010/main" val="4159026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C2F39-6F99-EAA2-750E-7B54F9BA9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80" y="936476"/>
            <a:ext cx="4533386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Cable routing and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FE608-921F-371A-0075-F5B455A2A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15" y="2059653"/>
            <a:ext cx="3365672" cy="326350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Cable inventory between platform and bunkers</a:t>
            </a:r>
          </a:p>
          <a:p>
            <a:r>
              <a:rPr lang="en-US" dirty="0"/>
              <a:t>1656 BNC signal cables (not all made yet)</a:t>
            </a:r>
          </a:p>
          <a:p>
            <a:r>
              <a:rPr lang="en-US" dirty="0"/>
              <a:t>72 24ch high voltage extension cables (existing)</a:t>
            </a:r>
          </a:p>
          <a:p>
            <a:r>
              <a:rPr lang="en-US" dirty="0"/>
              <a:t>190 thermocouple extension cables (not started)</a:t>
            </a:r>
          </a:p>
          <a:p>
            <a:r>
              <a:rPr lang="en-US" dirty="0"/>
              <a:t>48 heater power cables (not started)</a:t>
            </a:r>
          </a:p>
          <a:p>
            <a:r>
              <a:rPr lang="en-US" dirty="0"/>
              <a:t>Plus CDET connections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7AD6E-A6B4-C6C7-B542-5E863C8C2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39" r="32123" b="33901"/>
          <a:stretch/>
        </p:blipFill>
        <p:spPr>
          <a:xfrm>
            <a:off x="4209645" y="857250"/>
            <a:ext cx="4934355" cy="5144093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6A70EC0E-4D2D-986E-D88F-4AD426A49FC1}"/>
              </a:ext>
            </a:extLst>
          </p:cNvPr>
          <p:cNvSpPr/>
          <p:nvPr/>
        </p:nvSpPr>
        <p:spPr>
          <a:xfrm>
            <a:off x="5064158" y="1609655"/>
            <a:ext cx="787423" cy="2806342"/>
          </a:xfrm>
          <a:custGeom>
            <a:avLst/>
            <a:gdLst>
              <a:gd name="connsiteX0" fmla="*/ 723628 w 1049897"/>
              <a:gd name="connsiteY0" fmla="*/ 3741789 h 3741789"/>
              <a:gd name="connsiteX1" fmla="*/ 1020190 w 1049897"/>
              <a:gd name="connsiteY1" fmla="*/ 2407259 h 3741789"/>
              <a:gd name="connsiteX2" fmla="*/ 81076 w 1049897"/>
              <a:gd name="connsiteY2" fmla="*/ 1987129 h 3741789"/>
              <a:gd name="connsiteX3" fmla="*/ 44006 w 1049897"/>
              <a:gd name="connsiteY3" fmla="*/ 936805 h 3741789"/>
              <a:gd name="connsiteX4" fmla="*/ 31649 w 1049897"/>
              <a:gd name="connsiteY4" fmla="*/ 207756 h 3741789"/>
              <a:gd name="connsiteX5" fmla="*/ 315855 w 1049897"/>
              <a:gd name="connsiteY5" fmla="*/ 22405 h 3741789"/>
              <a:gd name="connsiteX6" fmla="*/ 328212 w 1049897"/>
              <a:gd name="connsiteY6" fmla="*/ 10048 h 37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897" h="3741789">
                <a:moveTo>
                  <a:pt x="723628" y="3741789"/>
                </a:moveTo>
                <a:cubicBezTo>
                  <a:pt x="925455" y="3220745"/>
                  <a:pt x="1127282" y="2699702"/>
                  <a:pt x="1020190" y="2407259"/>
                </a:cubicBezTo>
                <a:cubicBezTo>
                  <a:pt x="913098" y="2114816"/>
                  <a:pt x="243773" y="2232205"/>
                  <a:pt x="81076" y="1987129"/>
                </a:cubicBezTo>
                <a:cubicBezTo>
                  <a:pt x="-81621" y="1742053"/>
                  <a:pt x="52244" y="1233367"/>
                  <a:pt x="44006" y="936805"/>
                </a:cubicBezTo>
                <a:cubicBezTo>
                  <a:pt x="35768" y="640243"/>
                  <a:pt x="-13659" y="360156"/>
                  <a:pt x="31649" y="207756"/>
                </a:cubicBezTo>
                <a:cubicBezTo>
                  <a:pt x="76957" y="55356"/>
                  <a:pt x="266428" y="55356"/>
                  <a:pt x="315855" y="22405"/>
                </a:cubicBezTo>
                <a:cubicBezTo>
                  <a:pt x="365282" y="-10546"/>
                  <a:pt x="346747" y="-249"/>
                  <a:pt x="328212" y="1004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39BAE0-1AA9-146E-3DAF-C5E4E0E87ADE}"/>
              </a:ext>
            </a:extLst>
          </p:cNvPr>
          <p:cNvSpPr txBox="1"/>
          <p:nvPr/>
        </p:nvSpPr>
        <p:spPr>
          <a:xfrm>
            <a:off x="8313009" y="1126009"/>
            <a:ext cx="694549" cy="34624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50" dirty="0">
                <a:solidFill>
                  <a:schemeClr val="bg1"/>
                </a:solidFill>
              </a:rPr>
              <a:t>GEP-3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53A0A9-A4A2-0DE0-F24A-EAD24F8F05CB}"/>
              </a:ext>
            </a:extLst>
          </p:cNvPr>
          <p:cNvSpPr/>
          <p:nvPr/>
        </p:nvSpPr>
        <p:spPr>
          <a:xfrm>
            <a:off x="6153665" y="1858147"/>
            <a:ext cx="194619" cy="37997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D197F6-8504-61C8-9A45-708448A863F7}"/>
              </a:ext>
            </a:extLst>
          </p:cNvPr>
          <p:cNvSpPr/>
          <p:nvPr/>
        </p:nvSpPr>
        <p:spPr>
          <a:xfrm rot="16200000">
            <a:off x="5574123" y="1657900"/>
            <a:ext cx="188920" cy="112812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Chord 23">
            <a:extLst>
              <a:ext uri="{FF2B5EF4-FFF2-40B4-BE49-F238E27FC236}">
                <a16:creationId xmlns:a16="http://schemas.microsoft.com/office/drawing/2014/main" id="{7A09FAD3-94CA-392E-80B0-87885A63AEBF}"/>
              </a:ext>
            </a:extLst>
          </p:cNvPr>
          <p:cNvSpPr/>
          <p:nvPr/>
        </p:nvSpPr>
        <p:spPr>
          <a:xfrm rot="13435265">
            <a:off x="6116593" y="2062034"/>
            <a:ext cx="231689" cy="268760"/>
          </a:xfrm>
          <a:prstGeom prst="chord">
            <a:avLst>
              <a:gd name="adj1" fmla="val 6256293"/>
              <a:gd name="adj2" fmla="val 16200000"/>
            </a:avLst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DD97EC-93EA-71AE-A487-EAFB417429EE}"/>
              </a:ext>
            </a:extLst>
          </p:cNvPr>
          <p:cNvSpPr txBox="1"/>
          <p:nvPr/>
        </p:nvSpPr>
        <p:spPr>
          <a:xfrm>
            <a:off x="5276337" y="2278278"/>
            <a:ext cx="9569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Cable trays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113638-EF77-0515-9B96-C98883E9BC00}"/>
              </a:ext>
            </a:extLst>
          </p:cNvPr>
          <p:cNvSpPr/>
          <p:nvPr/>
        </p:nvSpPr>
        <p:spPr>
          <a:xfrm rot="3660065">
            <a:off x="6620405" y="1961230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A71B0C-BB61-AEAE-CF8A-26CADB43C619}"/>
              </a:ext>
            </a:extLst>
          </p:cNvPr>
          <p:cNvSpPr/>
          <p:nvPr/>
        </p:nvSpPr>
        <p:spPr>
          <a:xfrm rot="4422128">
            <a:off x="6775923" y="2317500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3AC8D3-A122-7BC1-94F6-EF72B12493D0}"/>
              </a:ext>
            </a:extLst>
          </p:cNvPr>
          <p:cNvSpPr/>
          <p:nvPr/>
        </p:nvSpPr>
        <p:spPr>
          <a:xfrm rot="5400000">
            <a:off x="6839225" y="2694158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7BCE4F-08EC-033E-32D7-E61C154C1AD1}"/>
              </a:ext>
            </a:extLst>
          </p:cNvPr>
          <p:cNvSpPr/>
          <p:nvPr/>
        </p:nvSpPr>
        <p:spPr>
          <a:xfrm rot="6762440">
            <a:off x="6767262" y="3091187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97A5A7-41EB-CDD7-BFF1-10C360F0547D}"/>
              </a:ext>
            </a:extLst>
          </p:cNvPr>
          <p:cNvSpPr/>
          <p:nvPr/>
        </p:nvSpPr>
        <p:spPr>
          <a:xfrm rot="2870345">
            <a:off x="6400937" y="1642940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4E700F-DF2D-2787-9746-56407C46A053}"/>
              </a:ext>
            </a:extLst>
          </p:cNvPr>
          <p:cNvSpPr txBox="1"/>
          <p:nvPr/>
        </p:nvSpPr>
        <p:spPr>
          <a:xfrm rot="5400000">
            <a:off x="6836731" y="2676352"/>
            <a:ext cx="9591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Cable carts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6F14750-7BAB-F085-6AC0-936970BB8380}"/>
              </a:ext>
            </a:extLst>
          </p:cNvPr>
          <p:cNvSpPr/>
          <p:nvPr/>
        </p:nvSpPr>
        <p:spPr>
          <a:xfrm rot="9081224">
            <a:off x="6220477" y="3659993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27EB60CA-CC88-9E44-C822-B16549373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C9FD-8930-ED48-AD91-A06F8B9D66B3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C03F8F-DD45-9147-3876-60549F4F8219}"/>
              </a:ext>
            </a:extLst>
          </p:cNvPr>
          <p:cNvSpPr/>
          <p:nvPr/>
        </p:nvSpPr>
        <p:spPr>
          <a:xfrm rot="7996543">
            <a:off x="6547971" y="3423287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2938304-0342-57C0-150D-9F9A39D7A286}"/>
              </a:ext>
            </a:extLst>
          </p:cNvPr>
          <p:cNvSpPr/>
          <p:nvPr/>
        </p:nvSpPr>
        <p:spPr>
          <a:xfrm>
            <a:off x="5506691" y="3648546"/>
            <a:ext cx="323740" cy="344850"/>
          </a:xfrm>
          <a:custGeom>
            <a:avLst/>
            <a:gdLst>
              <a:gd name="connsiteX0" fmla="*/ 323740 w 323740"/>
              <a:gd name="connsiteY0" fmla="*/ 172016 h 344850"/>
              <a:gd name="connsiteX1" fmla="*/ 160778 w 323740"/>
              <a:gd name="connsiteY1" fmla="*/ 99588 h 344850"/>
              <a:gd name="connsiteX2" fmla="*/ 15923 w 323740"/>
              <a:gd name="connsiteY2" fmla="*/ 190123 h 344850"/>
              <a:gd name="connsiteX3" fmla="*/ 15923 w 323740"/>
              <a:gd name="connsiteY3" fmla="*/ 316871 h 344850"/>
              <a:gd name="connsiteX4" fmla="*/ 124564 w 323740"/>
              <a:gd name="connsiteY4" fmla="*/ 344032 h 344850"/>
              <a:gd name="connsiteX5" fmla="*/ 224152 w 323740"/>
              <a:gd name="connsiteY5" fmla="*/ 298765 h 344850"/>
              <a:gd name="connsiteX6" fmla="*/ 224152 w 323740"/>
              <a:gd name="connsiteY6" fmla="*/ 172016 h 344850"/>
              <a:gd name="connsiteX7" fmla="*/ 142671 w 323740"/>
              <a:gd name="connsiteY7" fmla="*/ 135802 h 344850"/>
              <a:gd name="connsiteX8" fmla="*/ 79297 w 323740"/>
              <a:gd name="connsiteY8" fmla="*/ 172016 h 344850"/>
              <a:gd name="connsiteX9" fmla="*/ 61190 w 323740"/>
              <a:gd name="connsiteY9" fmla="*/ 226337 h 344850"/>
              <a:gd name="connsiteX10" fmla="*/ 61190 w 323740"/>
              <a:gd name="connsiteY10" fmla="*/ 289711 h 344850"/>
              <a:gd name="connsiteX11" fmla="*/ 106457 w 323740"/>
              <a:gd name="connsiteY11" fmla="*/ 307818 h 344850"/>
              <a:gd name="connsiteX12" fmla="*/ 187938 w 323740"/>
              <a:gd name="connsiteY12" fmla="*/ 289711 h 344850"/>
              <a:gd name="connsiteX13" fmla="*/ 215099 w 323740"/>
              <a:gd name="connsiteY13" fmla="*/ 235390 h 344850"/>
              <a:gd name="connsiteX14" fmla="*/ 196992 w 323740"/>
              <a:gd name="connsiteY14" fmla="*/ 181070 h 344850"/>
              <a:gd name="connsiteX15" fmla="*/ 133618 w 323740"/>
              <a:gd name="connsiteY15" fmla="*/ 54321 h 344850"/>
              <a:gd name="connsiteX16" fmla="*/ 61190 w 323740"/>
              <a:gd name="connsiteY16" fmla="*/ 0 h 344850"/>
              <a:gd name="connsiteX17" fmla="*/ 61190 w 323740"/>
              <a:gd name="connsiteY17" fmla="*/ 0 h 344850"/>
              <a:gd name="connsiteX18" fmla="*/ 61190 w 323740"/>
              <a:gd name="connsiteY18" fmla="*/ 0 h 344850"/>
              <a:gd name="connsiteX19" fmla="*/ 61190 w 323740"/>
              <a:gd name="connsiteY19" fmla="*/ 0 h 34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3740" h="344850">
                <a:moveTo>
                  <a:pt x="323740" y="172016"/>
                </a:moveTo>
                <a:cubicBezTo>
                  <a:pt x="267910" y="134293"/>
                  <a:pt x="212081" y="96570"/>
                  <a:pt x="160778" y="99588"/>
                </a:cubicBezTo>
                <a:cubicBezTo>
                  <a:pt x="109475" y="102606"/>
                  <a:pt x="40065" y="153909"/>
                  <a:pt x="15923" y="190123"/>
                </a:cubicBezTo>
                <a:cubicBezTo>
                  <a:pt x="-8220" y="226337"/>
                  <a:pt x="-2184" y="291220"/>
                  <a:pt x="15923" y="316871"/>
                </a:cubicBezTo>
                <a:cubicBezTo>
                  <a:pt x="34030" y="342522"/>
                  <a:pt x="89859" y="347050"/>
                  <a:pt x="124564" y="344032"/>
                </a:cubicBezTo>
                <a:cubicBezTo>
                  <a:pt x="159269" y="341014"/>
                  <a:pt x="207554" y="327434"/>
                  <a:pt x="224152" y="298765"/>
                </a:cubicBezTo>
                <a:cubicBezTo>
                  <a:pt x="240750" y="270096"/>
                  <a:pt x="237732" y="199177"/>
                  <a:pt x="224152" y="172016"/>
                </a:cubicBezTo>
                <a:cubicBezTo>
                  <a:pt x="210572" y="144855"/>
                  <a:pt x="166813" y="135802"/>
                  <a:pt x="142671" y="135802"/>
                </a:cubicBezTo>
                <a:cubicBezTo>
                  <a:pt x="118529" y="135802"/>
                  <a:pt x="79297" y="172016"/>
                  <a:pt x="79297" y="172016"/>
                </a:cubicBezTo>
                <a:cubicBezTo>
                  <a:pt x="65717" y="187105"/>
                  <a:pt x="64208" y="206721"/>
                  <a:pt x="61190" y="226337"/>
                </a:cubicBezTo>
                <a:cubicBezTo>
                  <a:pt x="58172" y="245953"/>
                  <a:pt x="61190" y="289711"/>
                  <a:pt x="61190" y="289711"/>
                </a:cubicBezTo>
                <a:cubicBezTo>
                  <a:pt x="68734" y="303291"/>
                  <a:pt x="85332" y="307818"/>
                  <a:pt x="106457" y="307818"/>
                </a:cubicBezTo>
                <a:cubicBezTo>
                  <a:pt x="127582" y="307818"/>
                  <a:pt x="187938" y="289711"/>
                  <a:pt x="187938" y="289711"/>
                </a:cubicBezTo>
                <a:cubicBezTo>
                  <a:pt x="206045" y="277640"/>
                  <a:pt x="215099" y="235390"/>
                  <a:pt x="215099" y="235390"/>
                </a:cubicBezTo>
                <a:cubicBezTo>
                  <a:pt x="216608" y="217283"/>
                  <a:pt x="210572" y="211248"/>
                  <a:pt x="196992" y="181070"/>
                </a:cubicBezTo>
                <a:cubicBezTo>
                  <a:pt x="183412" y="150892"/>
                  <a:pt x="156252" y="84499"/>
                  <a:pt x="133618" y="54321"/>
                </a:cubicBezTo>
                <a:cubicBezTo>
                  <a:pt x="110984" y="24143"/>
                  <a:pt x="61190" y="0"/>
                  <a:pt x="61190" y="0"/>
                </a:cubicBezTo>
                <a:lnTo>
                  <a:pt x="61190" y="0"/>
                </a:lnTo>
                <a:lnTo>
                  <a:pt x="61190" y="0"/>
                </a:lnTo>
                <a:lnTo>
                  <a:pt x="6119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88A75DD-DB15-8332-5975-016B1AC28872}"/>
              </a:ext>
            </a:extLst>
          </p:cNvPr>
          <p:cNvSpPr/>
          <p:nvPr/>
        </p:nvSpPr>
        <p:spPr>
          <a:xfrm>
            <a:off x="5531443" y="3793402"/>
            <a:ext cx="452977" cy="706170"/>
          </a:xfrm>
          <a:custGeom>
            <a:avLst/>
            <a:gdLst>
              <a:gd name="connsiteX0" fmla="*/ 289935 w 452977"/>
              <a:gd name="connsiteY0" fmla="*/ 0 h 706170"/>
              <a:gd name="connsiteX1" fmla="*/ 452898 w 452977"/>
              <a:gd name="connsiteY1" fmla="*/ 162962 h 706170"/>
              <a:gd name="connsiteX2" fmla="*/ 271828 w 452977"/>
              <a:gd name="connsiteY2" fmla="*/ 407406 h 706170"/>
              <a:gd name="connsiteX3" fmla="*/ 9278 w 452977"/>
              <a:gd name="connsiteY3" fmla="*/ 479834 h 706170"/>
              <a:gd name="connsiteX4" fmla="*/ 54545 w 452977"/>
              <a:gd name="connsiteY4" fmla="*/ 706170 h 706170"/>
              <a:gd name="connsiteX5" fmla="*/ 54545 w 452977"/>
              <a:gd name="connsiteY5" fmla="*/ 706170 h 70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977" h="706170">
                <a:moveTo>
                  <a:pt x="289935" y="0"/>
                </a:moveTo>
                <a:cubicBezTo>
                  <a:pt x="372925" y="47530"/>
                  <a:pt x="455916" y="95061"/>
                  <a:pt x="452898" y="162962"/>
                </a:cubicBezTo>
                <a:cubicBezTo>
                  <a:pt x="449880" y="230863"/>
                  <a:pt x="345765" y="354594"/>
                  <a:pt x="271828" y="407406"/>
                </a:cubicBezTo>
                <a:cubicBezTo>
                  <a:pt x="197891" y="460218"/>
                  <a:pt x="45492" y="430040"/>
                  <a:pt x="9278" y="479834"/>
                </a:cubicBezTo>
                <a:cubicBezTo>
                  <a:pt x="-26936" y="529628"/>
                  <a:pt x="54545" y="706170"/>
                  <a:pt x="54545" y="706170"/>
                </a:cubicBezTo>
                <a:lnTo>
                  <a:pt x="54545" y="70617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EB87281-C463-3E18-44B4-123E73C82CD9}"/>
              </a:ext>
            </a:extLst>
          </p:cNvPr>
          <p:cNvSpPr/>
          <p:nvPr/>
        </p:nvSpPr>
        <p:spPr>
          <a:xfrm>
            <a:off x="4916032" y="3449370"/>
            <a:ext cx="660903" cy="199177"/>
          </a:xfrm>
          <a:custGeom>
            <a:avLst/>
            <a:gdLst>
              <a:gd name="connsiteX0" fmla="*/ 660903 w 660903"/>
              <a:gd name="connsiteY0" fmla="*/ 199177 h 199177"/>
              <a:gd name="connsiteX1" fmla="*/ 353085 w 660903"/>
              <a:gd name="connsiteY1" fmla="*/ 63375 h 199177"/>
              <a:gd name="connsiteX2" fmla="*/ 0 w 660903"/>
              <a:gd name="connsiteY2" fmla="*/ 0 h 199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903" h="199177">
                <a:moveTo>
                  <a:pt x="660903" y="199177"/>
                </a:moveTo>
                <a:cubicBezTo>
                  <a:pt x="562069" y="147874"/>
                  <a:pt x="463235" y="96571"/>
                  <a:pt x="353085" y="63375"/>
                </a:cubicBezTo>
                <a:cubicBezTo>
                  <a:pt x="242935" y="30179"/>
                  <a:pt x="121467" y="15089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ADA2CA3-B87F-C2ED-AB2C-2A9500C49018}"/>
              </a:ext>
            </a:extLst>
          </p:cNvPr>
          <p:cNvSpPr/>
          <p:nvPr/>
        </p:nvSpPr>
        <p:spPr>
          <a:xfrm>
            <a:off x="5006566" y="1493799"/>
            <a:ext cx="2073504" cy="2607421"/>
          </a:xfrm>
          <a:custGeom>
            <a:avLst/>
            <a:gdLst>
              <a:gd name="connsiteX0" fmla="*/ 1394234 w 2073504"/>
              <a:gd name="connsiteY0" fmla="*/ 2607421 h 2607421"/>
              <a:gd name="connsiteX1" fmla="*/ 1240325 w 2073504"/>
              <a:gd name="connsiteY1" fmla="*/ 2462565 h 2607421"/>
              <a:gd name="connsiteX2" fmla="*/ 1593410 w 2073504"/>
              <a:gd name="connsiteY2" fmla="*/ 2272443 h 2607421"/>
              <a:gd name="connsiteX3" fmla="*/ 1928388 w 2073504"/>
              <a:gd name="connsiteY3" fmla="*/ 1928411 h 2607421"/>
              <a:gd name="connsiteX4" fmla="*/ 2046084 w 2073504"/>
              <a:gd name="connsiteY4" fmla="*/ 1620593 h 2607421"/>
              <a:gd name="connsiteX5" fmla="*/ 2073244 w 2073504"/>
              <a:gd name="connsiteY5" fmla="*/ 1321829 h 2607421"/>
              <a:gd name="connsiteX6" fmla="*/ 2037030 w 2073504"/>
              <a:gd name="connsiteY6" fmla="*/ 995904 h 2607421"/>
              <a:gd name="connsiteX7" fmla="*/ 1946495 w 2073504"/>
              <a:gd name="connsiteY7" fmla="*/ 724300 h 2607421"/>
              <a:gd name="connsiteX8" fmla="*/ 1792586 w 2073504"/>
              <a:gd name="connsiteY8" fmla="*/ 461750 h 2607421"/>
              <a:gd name="connsiteX9" fmla="*/ 1638678 w 2073504"/>
              <a:gd name="connsiteY9" fmla="*/ 262573 h 2607421"/>
              <a:gd name="connsiteX10" fmla="*/ 1520983 w 2073504"/>
              <a:gd name="connsiteY10" fmla="*/ 126771 h 2607421"/>
              <a:gd name="connsiteX11" fmla="*/ 1213165 w 2073504"/>
              <a:gd name="connsiteY11" fmla="*/ 18130 h 2607421"/>
              <a:gd name="connsiteX12" fmla="*/ 1186004 w 2073504"/>
              <a:gd name="connsiteY12" fmla="*/ 525124 h 2607421"/>
              <a:gd name="connsiteX13" fmla="*/ 1186004 w 2073504"/>
              <a:gd name="connsiteY13" fmla="*/ 660926 h 2607421"/>
              <a:gd name="connsiteX14" fmla="*/ 1041149 w 2073504"/>
              <a:gd name="connsiteY14" fmla="*/ 679033 h 2607421"/>
              <a:gd name="connsiteX15" fmla="*/ 0 w 2073504"/>
              <a:gd name="connsiteY15" fmla="*/ 688086 h 260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3504" h="2607421">
                <a:moveTo>
                  <a:pt x="1394234" y="2607421"/>
                </a:moveTo>
                <a:cubicBezTo>
                  <a:pt x="1300681" y="2562908"/>
                  <a:pt x="1207129" y="2518395"/>
                  <a:pt x="1240325" y="2462565"/>
                </a:cubicBezTo>
                <a:cubicBezTo>
                  <a:pt x="1273521" y="2406735"/>
                  <a:pt x="1478733" y="2361469"/>
                  <a:pt x="1593410" y="2272443"/>
                </a:cubicBezTo>
                <a:cubicBezTo>
                  <a:pt x="1708087" y="2183417"/>
                  <a:pt x="1852942" y="2037053"/>
                  <a:pt x="1928388" y="1928411"/>
                </a:cubicBezTo>
                <a:cubicBezTo>
                  <a:pt x="2003834" y="1819769"/>
                  <a:pt x="2021941" y="1721690"/>
                  <a:pt x="2046084" y="1620593"/>
                </a:cubicBezTo>
                <a:cubicBezTo>
                  <a:pt x="2070227" y="1519496"/>
                  <a:pt x="2074753" y="1425944"/>
                  <a:pt x="2073244" y="1321829"/>
                </a:cubicBezTo>
                <a:cubicBezTo>
                  <a:pt x="2071735" y="1217714"/>
                  <a:pt x="2058155" y="1095492"/>
                  <a:pt x="2037030" y="995904"/>
                </a:cubicBezTo>
                <a:cubicBezTo>
                  <a:pt x="2015905" y="896316"/>
                  <a:pt x="1987236" y="813326"/>
                  <a:pt x="1946495" y="724300"/>
                </a:cubicBezTo>
                <a:cubicBezTo>
                  <a:pt x="1905754" y="635274"/>
                  <a:pt x="1843889" y="538704"/>
                  <a:pt x="1792586" y="461750"/>
                </a:cubicBezTo>
                <a:cubicBezTo>
                  <a:pt x="1741283" y="384796"/>
                  <a:pt x="1683945" y="318403"/>
                  <a:pt x="1638678" y="262573"/>
                </a:cubicBezTo>
                <a:cubicBezTo>
                  <a:pt x="1593411" y="206743"/>
                  <a:pt x="1591902" y="167512"/>
                  <a:pt x="1520983" y="126771"/>
                </a:cubicBezTo>
                <a:cubicBezTo>
                  <a:pt x="1450064" y="86030"/>
                  <a:pt x="1268995" y="-48262"/>
                  <a:pt x="1213165" y="18130"/>
                </a:cubicBezTo>
                <a:cubicBezTo>
                  <a:pt x="1157335" y="84522"/>
                  <a:pt x="1190531" y="417991"/>
                  <a:pt x="1186004" y="525124"/>
                </a:cubicBezTo>
                <a:cubicBezTo>
                  <a:pt x="1181477" y="632257"/>
                  <a:pt x="1210146" y="635275"/>
                  <a:pt x="1186004" y="660926"/>
                </a:cubicBezTo>
                <a:cubicBezTo>
                  <a:pt x="1161862" y="686577"/>
                  <a:pt x="1238816" y="674506"/>
                  <a:pt x="1041149" y="679033"/>
                </a:cubicBezTo>
                <a:cubicBezTo>
                  <a:pt x="843482" y="683560"/>
                  <a:pt x="421741" y="685823"/>
                  <a:pt x="0" y="68808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5A0B472-0769-D459-2439-9812B3922380}"/>
              </a:ext>
            </a:extLst>
          </p:cNvPr>
          <p:cNvSpPr/>
          <p:nvPr/>
        </p:nvSpPr>
        <p:spPr>
          <a:xfrm>
            <a:off x="4997513" y="1609990"/>
            <a:ext cx="1992345" cy="2527444"/>
          </a:xfrm>
          <a:custGeom>
            <a:avLst/>
            <a:gdLst>
              <a:gd name="connsiteX0" fmla="*/ 1312752 w 1992345"/>
              <a:gd name="connsiteY0" fmla="*/ 2527444 h 2527444"/>
              <a:gd name="connsiteX1" fmla="*/ 1113576 w 1992345"/>
              <a:gd name="connsiteY1" fmla="*/ 2418802 h 2527444"/>
              <a:gd name="connsiteX2" fmla="*/ 1140737 w 1992345"/>
              <a:gd name="connsiteY2" fmla="*/ 2228679 h 2527444"/>
              <a:gd name="connsiteX3" fmla="*/ 1484768 w 1992345"/>
              <a:gd name="connsiteY3" fmla="*/ 2065717 h 2527444"/>
              <a:gd name="connsiteX4" fmla="*/ 1937441 w 1992345"/>
              <a:gd name="connsiteY4" fmla="*/ 1631151 h 2527444"/>
              <a:gd name="connsiteX5" fmla="*/ 1964602 w 1992345"/>
              <a:gd name="connsiteY5" fmla="*/ 1006461 h 2527444"/>
              <a:gd name="connsiteX6" fmla="*/ 1756372 w 1992345"/>
              <a:gd name="connsiteY6" fmla="*/ 526628 h 2527444"/>
              <a:gd name="connsiteX7" fmla="*/ 1539089 w 1992345"/>
              <a:gd name="connsiteY7" fmla="*/ 173543 h 2527444"/>
              <a:gd name="connsiteX8" fmla="*/ 1321806 w 1992345"/>
              <a:gd name="connsiteY8" fmla="*/ 1527 h 2527444"/>
              <a:gd name="connsiteX9" fmla="*/ 1294645 w 1992345"/>
              <a:gd name="connsiteY9" fmla="*/ 264077 h 2527444"/>
              <a:gd name="connsiteX10" fmla="*/ 1303699 w 1992345"/>
              <a:gd name="connsiteY10" fmla="*/ 562842 h 2527444"/>
              <a:gd name="connsiteX11" fmla="*/ 1258432 w 1992345"/>
              <a:gd name="connsiteY11" fmla="*/ 635269 h 2527444"/>
              <a:gd name="connsiteX12" fmla="*/ 1213164 w 1992345"/>
              <a:gd name="connsiteY12" fmla="*/ 653376 h 2527444"/>
              <a:gd name="connsiteX13" fmla="*/ 0 w 1992345"/>
              <a:gd name="connsiteY13" fmla="*/ 662430 h 252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92345" h="2527444">
                <a:moveTo>
                  <a:pt x="1312752" y="2527444"/>
                </a:moveTo>
                <a:cubicBezTo>
                  <a:pt x="1227498" y="2498020"/>
                  <a:pt x="1142245" y="2468596"/>
                  <a:pt x="1113576" y="2418802"/>
                </a:cubicBezTo>
                <a:cubicBezTo>
                  <a:pt x="1084907" y="2369008"/>
                  <a:pt x="1078872" y="2287526"/>
                  <a:pt x="1140737" y="2228679"/>
                </a:cubicBezTo>
                <a:cubicBezTo>
                  <a:pt x="1202602" y="2169831"/>
                  <a:pt x="1351984" y="2165305"/>
                  <a:pt x="1484768" y="2065717"/>
                </a:cubicBezTo>
                <a:cubicBezTo>
                  <a:pt x="1617552" y="1966129"/>
                  <a:pt x="1857469" y="1807694"/>
                  <a:pt x="1937441" y="1631151"/>
                </a:cubicBezTo>
                <a:cubicBezTo>
                  <a:pt x="2017413" y="1454608"/>
                  <a:pt x="1994780" y="1190548"/>
                  <a:pt x="1964602" y="1006461"/>
                </a:cubicBezTo>
                <a:cubicBezTo>
                  <a:pt x="1934424" y="822374"/>
                  <a:pt x="1827291" y="665447"/>
                  <a:pt x="1756372" y="526628"/>
                </a:cubicBezTo>
                <a:cubicBezTo>
                  <a:pt x="1685453" y="387809"/>
                  <a:pt x="1611517" y="261060"/>
                  <a:pt x="1539089" y="173543"/>
                </a:cubicBezTo>
                <a:cubicBezTo>
                  <a:pt x="1466661" y="86026"/>
                  <a:pt x="1362547" y="-13562"/>
                  <a:pt x="1321806" y="1527"/>
                </a:cubicBezTo>
                <a:cubicBezTo>
                  <a:pt x="1281065" y="16616"/>
                  <a:pt x="1297663" y="170525"/>
                  <a:pt x="1294645" y="264077"/>
                </a:cubicBezTo>
                <a:cubicBezTo>
                  <a:pt x="1291627" y="357629"/>
                  <a:pt x="1309734" y="500977"/>
                  <a:pt x="1303699" y="562842"/>
                </a:cubicBezTo>
                <a:cubicBezTo>
                  <a:pt x="1297663" y="624707"/>
                  <a:pt x="1273521" y="620180"/>
                  <a:pt x="1258432" y="635269"/>
                </a:cubicBezTo>
                <a:cubicBezTo>
                  <a:pt x="1243343" y="650358"/>
                  <a:pt x="1422903" y="648849"/>
                  <a:pt x="1213164" y="653376"/>
                </a:cubicBezTo>
                <a:cubicBezTo>
                  <a:pt x="1003425" y="657903"/>
                  <a:pt x="501712" y="660166"/>
                  <a:pt x="0" y="66243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77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C2F39-6F99-EAA2-750E-7B54F9BA9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80" y="936476"/>
            <a:ext cx="4533386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Cable routing and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FE608-921F-371A-0075-F5B455A2A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15" y="2059653"/>
            <a:ext cx="3365672" cy="32635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Cable inventory between platform and bunkers</a:t>
            </a:r>
          </a:p>
          <a:p>
            <a:r>
              <a:rPr lang="en-US" dirty="0"/>
              <a:t>1656 BNC signal cables</a:t>
            </a:r>
          </a:p>
          <a:p>
            <a:r>
              <a:rPr lang="en-US" dirty="0"/>
              <a:t>72 24ch high voltage extension cables</a:t>
            </a:r>
          </a:p>
          <a:p>
            <a:r>
              <a:rPr lang="en-US" dirty="0"/>
              <a:t>190 thermocouple extension cables</a:t>
            </a:r>
          </a:p>
          <a:p>
            <a:r>
              <a:rPr lang="en-US" dirty="0"/>
              <a:t>48 heater power cables</a:t>
            </a:r>
          </a:p>
          <a:p>
            <a:r>
              <a:rPr lang="en-US" dirty="0"/>
              <a:t>Plus CDET connections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7AD6E-A6B4-C6C7-B542-5E863C8C2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93" r="32261" b="32869"/>
          <a:stretch/>
        </p:blipFill>
        <p:spPr>
          <a:xfrm>
            <a:off x="4253813" y="857250"/>
            <a:ext cx="4890188" cy="513651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91170AC-C885-F2E5-823C-633D5AC595CC}"/>
              </a:ext>
            </a:extLst>
          </p:cNvPr>
          <p:cNvSpPr txBox="1"/>
          <p:nvPr/>
        </p:nvSpPr>
        <p:spPr>
          <a:xfrm>
            <a:off x="8313009" y="1126009"/>
            <a:ext cx="694549" cy="34624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50" dirty="0">
                <a:solidFill>
                  <a:schemeClr val="bg1"/>
                </a:solidFill>
              </a:rPr>
              <a:t>GEP-1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1694CEB-9FD4-58B2-6F79-73931F40848A}"/>
              </a:ext>
            </a:extLst>
          </p:cNvPr>
          <p:cNvSpPr/>
          <p:nvPr/>
        </p:nvSpPr>
        <p:spPr>
          <a:xfrm>
            <a:off x="6153665" y="1858147"/>
            <a:ext cx="194619" cy="37997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947C40-B0E8-3CAF-F536-67390E1CF156}"/>
              </a:ext>
            </a:extLst>
          </p:cNvPr>
          <p:cNvSpPr/>
          <p:nvPr/>
        </p:nvSpPr>
        <p:spPr>
          <a:xfrm rot="16200000">
            <a:off x="5574123" y="1657900"/>
            <a:ext cx="188920" cy="112812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Chord 43">
            <a:extLst>
              <a:ext uri="{FF2B5EF4-FFF2-40B4-BE49-F238E27FC236}">
                <a16:creationId xmlns:a16="http://schemas.microsoft.com/office/drawing/2014/main" id="{2BAB76E6-8781-663F-B62F-0F3DE08036EC}"/>
              </a:ext>
            </a:extLst>
          </p:cNvPr>
          <p:cNvSpPr/>
          <p:nvPr/>
        </p:nvSpPr>
        <p:spPr>
          <a:xfrm rot="13435265">
            <a:off x="6116593" y="2062034"/>
            <a:ext cx="231689" cy="268760"/>
          </a:xfrm>
          <a:prstGeom prst="chord">
            <a:avLst>
              <a:gd name="adj1" fmla="val 6256293"/>
              <a:gd name="adj2" fmla="val 16200000"/>
            </a:avLst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227C4A9-14AF-7EE6-3D29-6AED8598B762}"/>
              </a:ext>
            </a:extLst>
          </p:cNvPr>
          <p:cNvGrpSpPr/>
          <p:nvPr/>
        </p:nvGrpSpPr>
        <p:grpSpPr>
          <a:xfrm>
            <a:off x="6353220" y="1546058"/>
            <a:ext cx="1263907" cy="1860998"/>
            <a:chOff x="8470958" y="918411"/>
            <a:chExt cx="1685208" cy="248133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582CEB-514C-7193-D20D-52635338369E}"/>
                </a:ext>
              </a:extLst>
            </p:cNvPr>
            <p:cNvSpPr/>
            <p:nvPr/>
          </p:nvSpPr>
          <p:spPr>
            <a:xfrm rot="2335407">
              <a:off x="8890310" y="1185222"/>
              <a:ext cx="461073" cy="33234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0C81EA7-66E2-B705-19AE-CEFA13623FF4}"/>
                </a:ext>
              </a:extLst>
            </p:cNvPr>
            <p:cNvSpPr/>
            <p:nvPr/>
          </p:nvSpPr>
          <p:spPr>
            <a:xfrm rot="2938944">
              <a:off x="9247873" y="1550887"/>
              <a:ext cx="461073" cy="33234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FEFB24B-4BFE-819C-450F-80911782AD1E}"/>
                </a:ext>
              </a:extLst>
            </p:cNvPr>
            <p:cNvSpPr/>
            <p:nvPr/>
          </p:nvSpPr>
          <p:spPr>
            <a:xfrm rot="3509898">
              <a:off x="9556010" y="1953624"/>
              <a:ext cx="461073" cy="33234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3335EF0-3E59-F503-7AC5-24CC72B2FAAF}"/>
                </a:ext>
              </a:extLst>
            </p:cNvPr>
            <p:cNvSpPr/>
            <p:nvPr/>
          </p:nvSpPr>
          <p:spPr>
            <a:xfrm rot="5400000">
              <a:off x="9703515" y="2467575"/>
              <a:ext cx="461073" cy="33234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640D707-3C9C-3994-BA11-FA5C0C3527DC}"/>
                </a:ext>
              </a:extLst>
            </p:cNvPr>
            <p:cNvSpPr/>
            <p:nvPr/>
          </p:nvSpPr>
          <p:spPr>
            <a:xfrm rot="1640655">
              <a:off x="8470958" y="918411"/>
              <a:ext cx="461073" cy="33234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AD2A5B-E344-3C52-2E31-EDAA7E1A13A1}"/>
                </a:ext>
              </a:extLst>
            </p:cNvPr>
            <p:cNvSpPr txBox="1"/>
            <p:nvPr/>
          </p:nvSpPr>
          <p:spPr>
            <a:xfrm rot="2543568">
              <a:off x="8877355" y="1158504"/>
              <a:ext cx="127881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Cable carts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5A75C4A-AFE0-5C0A-3F56-C297861E3EA0}"/>
                </a:ext>
              </a:extLst>
            </p:cNvPr>
            <p:cNvSpPr/>
            <p:nvPr/>
          </p:nvSpPr>
          <p:spPr>
            <a:xfrm rot="7920139">
              <a:off x="9509923" y="3003033"/>
              <a:ext cx="461073" cy="33234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EE05F6D-C524-F286-50A8-4E0B1CF6E649}"/>
              </a:ext>
            </a:extLst>
          </p:cNvPr>
          <p:cNvSpPr txBox="1"/>
          <p:nvPr/>
        </p:nvSpPr>
        <p:spPr>
          <a:xfrm>
            <a:off x="5257802" y="2241207"/>
            <a:ext cx="9569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Cable trays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509459DF-A530-47A2-008F-181C077AAF0E}"/>
              </a:ext>
            </a:extLst>
          </p:cNvPr>
          <p:cNvSpPr/>
          <p:nvPr/>
        </p:nvSpPr>
        <p:spPr>
          <a:xfrm>
            <a:off x="5128325" y="1719134"/>
            <a:ext cx="1544324" cy="2085203"/>
          </a:xfrm>
          <a:custGeom>
            <a:avLst/>
            <a:gdLst>
              <a:gd name="connsiteX0" fmla="*/ 2059098 w 2059098"/>
              <a:gd name="connsiteY0" fmla="*/ 2780271 h 2780271"/>
              <a:gd name="connsiteX1" fmla="*/ 1663682 w 2059098"/>
              <a:gd name="connsiteY1" fmla="*/ 2323071 h 2780271"/>
              <a:gd name="connsiteX2" fmla="*/ 452719 w 2059098"/>
              <a:gd name="connsiteY2" fmla="*/ 1742303 h 2780271"/>
              <a:gd name="connsiteX3" fmla="*/ 20233 w 2059098"/>
              <a:gd name="connsiteY3" fmla="*/ 1470454 h 2780271"/>
              <a:gd name="connsiteX4" fmla="*/ 69660 w 2059098"/>
              <a:gd name="connsiteY4" fmla="*/ 951471 h 2780271"/>
              <a:gd name="connsiteX5" fmla="*/ 57303 w 2059098"/>
              <a:gd name="connsiteY5" fmla="*/ 172995 h 2780271"/>
              <a:gd name="connsiteX6" fmla="*/ 366222 w 2059098"/>
              <a:gd name="connsiteY6" fmla="*/ 0 h 2780271"/>
              <a:gd name="connsiteX7" fmla="*/ 366222 w 2059098"/>
              <a:gd name="connsiteY7" fmla="*/ 0 h 278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9098" h="2780271">
                <a:moveTo>
                  <a:pt x="2059098" y="2780271"/>
                </a:moveTo>
                <a:cubicBezTo>
                  <a:pt x="1995255" y="2638168"/>
                  <a:pt x="1931412" y="2496066"/>
                  <a:pt x="1663682" y="2323071"/>
                </a:cubicBezTo>
                <a:cubicBezTo>
                  <a:pt x="1395952" y="2150076"/>
                  <a:pt x="726627" y="1884406"/>
                  <a:pt x="452719" y="1742303"/>
                </a:cubicBezTo>
                <a:cubicBezTo>
                  <a:pt x="178811" y="1600200"/>
                  <a:pt x="84076" y="1602259"/>
                  <a:pt x="20233" y="1470454"/>
                </a:cubicBezTo>
                <a:cubicBezTo>
                  <a:pt x="-43610" y="1338649"/>
                  <a:pt x="63482" y="1167714"/>
                  <a:pt x="69660" y="951471"/>
                </a:cubicBezTo>
                <a:cubicBezTo>
                  <a:pt x="75838" y="735228"/>
                  <a:pt x="7876" y="331573"/>
                  <a:pt x="57303" y="172995"/>
                </a:cubicBezTo>
                <a:cubicBezTo>
                  <a:pt x="106730" y="14417"/>
                  <a:pt x="366222" y="0"/>
                  <a:pt x="366222" y="0"/>
                </a:cubicBezTo>
                <a:lnTo>
                  <a:pt x="366222" y="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0748BD0E-C1B0-B8BC-0647-2C04EFE35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C9FD-8930-ED48-AD91-A06F8B9D66B3}" type="slidenum">
              <a:rPr lang="en-US" smtClean="0"/>
              <a:t>5</a:t>
            </a:fld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2CE89BCD-6FF9-5B93-D1C9-F364D8222AA0}"/>
              </a:ext>
            </a:extLst>
          </p:cNvPr>
          <p:cNvSpPr/>
          <p:nvPr/>
        </p:nvSpPr>
        <p:spPr>
          <a:xfrm>
            <a:off x="5106430" y="1459624"/>
            <a:ext cx="2428160" cy="2057418"/>
          </a:xfrm>
          <a:custGeom>
            <a:avLst/>
            <a:gdLst>
              <a:gd name="connsiteX0" fmla="*/ 3002692 w 3237547"/>
              <a:gd name="connsiteY0" fmla="*/ 2743224 h 2743224"/>
              <a:gd name="connsiteX1" fmla="*/ 2792627 w 3237547"/>
              <a:gd name="connsiteY1" fmla="*/ 2619657 h 2743224"/>
              <a:gd name="connsiteX2" fmla="*/ 3126259 w 3237547"/>
              <a:gd name="connsiteY2" fmla="*/ 2248954 h 2743224"/>
              <a:gd name="connsiteX3" fmla="*/ 3237470 w 3237547"/>
              <a:gd name="connsiteY3" fmla="*/ 1779397 h 2743224"/>
              <a:gd name="connsiteX4" fmla="*/ 3113903 w 3237547"/>
              <a:gd name="connsiteY4" fmla="*/ 1383981 h 2743224"/>
              <a:gd name="connsiteX5" fmla="*/ 2792627 w 3237547"/>
              <a:gd name="connsiteY5" fmla="*/ 963851 h 2743224"/>
              <a:gd name="connsiteX6" fmla="*/ 2594919 w 3237547"/>
              <a:gd name="connsiteY6" fmla="*/ 704359 h 2743224"/>
              <a:gd name="connsiteX7" fmla="*/ 2199503 w 3237547"/>
              <a:gd name="connsiteY7" fmla="*/ 370727 h 2743224"/>
              <a:gd name="connsiteX8" fmla="*/ 1729946 w 3237547"/>
              <a:gd name="connsiteY8" fmla="*/ 111235 h 2743224"/>
              <a:gd name="connsiteX9" fmla="*/ 1458097 w 3237547"/>
              <a:gd name="connsiteY9" fmla="*/ 49451 h 2743224"/>
              <a:gd name="connsiteX10" fmla="*/ 1482811 w 3237547"/>
              <a:gd name="connsiteY10" fmla="*/ 827927 h 2743224"/>
              <a:gd name="connsiteX11" fmla="*/ 1285103 w 3237547"/>
              <a:gd name="connsiteY11" fmla="*/ 988565 h 2743224"/>
              <a:gd name="connsiteX12" fmla="*/ 0 w 3237547"/>
              <a:gd name="connsiteY12" fmla="*/ 963851 h 2743224"/>
              <a:gd name="connsiteX13" fmla="*/ 0 w 3237547"/>
              <a:gd name="connsiteY13" fmla="*/ 963851 h 274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37547" h="2743224">
                <a:moveTo>
                  <a:pt x="3002692" y="2743224"/>
                </a:moveTo>
                <a:cubicBezTo>
                  <a:pt x="2887362" y="2722629"/>
                  <a:pt x="2772032" y="2702035"/>
                  <a:pt x="2792627" y="2619657"/>
                </a:cubicBezTo>
                <a:cubicBezTo>
                  <a:pt x="2813222" y="2537279"/>
                  <a:pt x="3052119" y="2388997"/>
                  <a:pt x="3126259" y="2248954"/>
                </a:cubicBezTo>
                <a:cubicBezTo>
                  <a:pt x="3200399" y="2108911"/>
                  <a:pt x="3239529" y="1923559"/>
                  <a:pt x="3237470" y="1779397"/>
                </a:cubicBezTo>
                <a:cubicBezTo>
                  <a:pt x="3235411" y="1635235"/>
                  <a:pt x="3188044" y="1519905"/>
                  <a:pt x="3113903" y="1383981"/>
                </a:cubicBezTo>
                <a:cubicBezTo>
                  <a:pt x="3039763" y="1248057"/>
                  <a:pt x="2792627" y="963851"/>
                  <a:pt x="2792627" y="963851"/>
                </a:cubicBezTo>
                <a:cubicBezTo>
                  <a:pt x="2706130" y="850581"/>
                  <a:pt x="2693773" y="803213"/>
                  <a:pt x="2594919" y="704359"/>
                </a:cubicBezTo>
                <a:cubicBezTo>
                  <a:pt x="2496065" y="605505"/>
                  <a:pt x="2343665" y="469581"/>
                  <a:pt x="2199503" y="370727"/>
                </a:cubicBezTo>
                <a:cubicBezTo>
                  <a:pt x="2055341" y="271873"/>
                  <a:pt x="1853514" y="164781"/>
                  <a:pt x="1729946" y="111235"/>
                </a:cubicBezTo>
                <a:cubicBezTo>
                  <a:pt x="1606378" y="57689"/>
                  <a:pt x="1499286" y="-69998"/>
                  <a:pt x="1458097" y="49451"/>
                </a:cubicBezTo>
                <a:cubicBezTo>
                  <a:pt x="1416908" y="168900"/>
                  <a:pt x="1511643" y="671408"/>
                  <a:pt x="1482811" y="827927"/>
                </a:cubicBezTo>
                <a:cubicBezTo>
                  <a:pt x="1453979" y="984446"/>
                  <a:pt x="1532238" y="965911"/>
                  <a:pt x="1285103" y="988565"/>
                </a:cubicBezTo>
                <a:cubicBezTo>
                  <a:pt x="1037968" y="1011219"/>
                  <a:pt x="0" y="963851"/>
                  <a:pt x="0" y="963851"/>
                </a:cubicBezTo>
                <a:lnTo>
                  <a:pt x="0" y="963851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87257D73-C2D1-671C-A368-9E86B3BBA5C8}"/>
              </a:ext>
            </a:extLst>
          </p:cNvPr>
          <p:cNvSpPr/>
          <p:nvPr/>
        </p:nvSpPr>
        <p:spPr>
          <a:xfrm>
            <a:off x="5106430" y="1594777"/>
            <a:ext cx="2324443" cy="1959335"/>
          </a:xfrm>
          <a:custGeom>
            <a:avLst/>
            <a:gdLst>
              <a:gd name="connsiteX0" fmla="*/ 2842054 w 3099257"/>
              <a:gd name="connsiteY0" fmla="*/ 2612446 h 2612446"/>
              <a:gd name="connsiteX1" fmla="*/ 2631989 w 3099257"/>
              <a:gd name="connsiteY1" fmla="*/ 2439452 h 2612446"/>
              <a:gd name="connsiteX2" fmla="*/ 2928551 w 3099257"/>
              <a:gd name="connsiteY2" fmla="*/ 2081106 h 2612446"/>
              <a:gd name="connsiteX3" fmla="*/ 3089189 w 3099257"/>
              <a:gd name="connsiteY3" fmla="*/ 1858684 h 2612446"/>
              <a:gd name="connsiteX4" fmla="*/ 3039762 w 3099257"/>
              <a:gd name="connsiteY4" fmla="*/ 1339700 h 2612446"/>
              <a:gd name="connsiteX5" fmla="*/ 2693773 w 3099257"/>
              <a:gd name="connsiteY5" fmla="*/ 857787 h 2612446"/>
              <a:gd name="connsiteX6" fmla="*/ 2310713 w 3099257"/>
              <a:gd name="connsiteY6" fmla="*/ 462371 h 2612446"/>
              <a:gd name="connsiteX7" fmla="*/ 1989438 w 3099257"/>
              <a:gd name="connsiteY7" fmla="*/ 239949 h 2612446"/>
              <a:gd name="connsiteX8" fmla="*/ 1606378 w 3099257"/>
              <a:gd name="connsiteY8" fmla="*/ 17527 h 2612446"/>
              <a:gd name="connsiteX9" fmla="*/ 1606378 w 3099257"/>
              <a:gd name="connsiteY9" fmla="*/ 734219 h 2612446"/>
              <a:gd name="connsiteX10" fmla="*/ 1408670 w 3099257"/>
              <a:gd name="connsiteY10" fmla="*/ 907214 h 2612446"/>
              <a:gd name="connsiteX11" fmla="*/ 0 w 3099257"/>
              <a:gd name="connsiteY11" fmla="*/ 870144 h 2612446"/>
              <a:gd name="connsiteX12" fmla="*/ 0 w 3099257"/>
              <a:gd name="connsiteY12" fmla="*/ 870144 h 2612446"/>
              <a:gd name="connsiteX13" fmla="*/ 0 w 3099257"/>
              <a:gd name="connsiteY13" fmla="*/ 870144 h 261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99257" h="2612446">
                <a:moveTo>
                  <a:pt x="2842054" y="2612446"/>
                </a:moveTo>
                <a:cubicBezTo>
                  <a:pt x="2729813" y="2570227"/>
                  <a:pt x="2617573" y="2528009"/>
                  <a:pt x="2631989" y="2439452"/>
                </a:cubicBezTo>
                <a:cubicBezTo>
                  <a:pt x="2646405" y="2350895"/>
                  <a:pt x="2852351" y="2177901"/>
                  <a:pt x="2928551" y="2081106"/>
                </a:cubicBezTo>
                <a:cubicBezTo>
                  <a:pt x="3004751" y="1984311"/>
                  <a:pt x="3070654" y="1982252"/>
                  <a:pt x="3089189" y="1858684"/>
                </a:cubicBezTo>
                <a:cubicBezTo>
                  <a:pt x="3107724" y="1735116"/>
                  <a:pt x="3105665" y="1506516"/>
                  <a:pt x="3039762" y="1339700"/>
                </a:cubicBezTo>
                <a:cubicBezTo>
                  <a:pt x="2973859" y="1172884"/>
                  <a:pt x="2815281" y="1004008"/>
                  <a:pt x="2693773" y="857787"/>
                </a:cubicBezTo>
                <a:cubicBezTo>
                  <a:pt x="2572265" y="711566"/>
                  <a:pt x="2428102" y="565344"/>
                  <a:pt x="2310713" y="462371"/>
                </a:cubicBezTo>
                <a:cubicBezTo>
                  <a:pt x="2193324" y="359398"/>
                  <a:pt x="2106827" y="314089"/>
                  <a:pt x="1989438" y="239949"/>
                </a:cubicBezTo>
                <a:cubicBezTo>
                  <a:pt x="1872049" y="165809"/>
                  <a:pt x="1670221" y="-64851"/>
                  <a:pt x="1606378" y="17527"/>
                </a:cubicBezTo>
                <a:cubicBezTo>
                  <a:pt x="1542535" y="99905"/>
                  <a:pt x="1639329" y="585938"/>
                  <a:pt x="1606378" y="734219"/>
                </a:cubicBezTo>
                <a:cubicBezTo>
                  <a:pt x="1573427" y="882500"/>
                  <a:pt x="1676400" y="884560"/>
                  <a:pt x="1408670" y="907214"/>
                </a:cubicBezTo>
                <a:cubicBezTo>
                  <a:pt x="1140940" y="929868"/>
                  <a:pt x="0" y="870144"/>
                  <a:pt x="0" y="870144"/>
                </a:cubicBezTo>
                <a:lnTo>
                  <a:pt x="0" y="870144"/>
                </a:lnTo>
                <a:lnTo>
                  <a:pt x="0" y="870144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56248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C2F39-6F99-EAA2-750E-7B54F9BA9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80" y="936476"/>
            <a:ext cx="4533386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Cable routing and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FE608-921F-371A-0075-F5B455A2A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15" y="2059653"/>
            <a:ext cx="3365672" cy="32635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Cable inventory between platform and bunkers</a:t>
            </a:r>
          </a:p>
          <a:p>
            <a:r>
              <a:rPr lang="en-US" dirty="0"/>
              <a:t>1656 BNC signal cables</a:t>
            </a:r>
          </a:p>
          <a:p>
            <a:r>
              <a:rPr lang="en-US" dirty="0"/>
              <a:t>72 24ch high voltage extension cables</a:t>
            </a:r>
          </a:p>
          <a:p>
            <a:r>
              <a:rPr lang="en-US" dirty="0"/>
              <a:t>190 thermocouple extension cables</a:t>
            </a:r>
          </a:p>
          <a:p>
            <a:r>
              <a:rPr lang="en-US" dirty="0"/>
              <a:t>48 heater power cables</a:t>
            </a:r>
          </a:p>
          <a:p>
            <a:r>
              <a:rPr lang="en-US" dirty="0"/>
              <a:t>Plus CDET connections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7AD6E-A6B4-C6C7-B542-5E863C8C2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6" r="32105" b="33062"/>
          <a:stretch/>
        </p:blipFill>
        <p:spPr>
          <a:xfrm>
            <a:off x="4300084" y="857250"/>
            <a:ext cx="4843916" cy="5143500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E9915DC8-D376-BE7A-3639-8FAF294F5888}"/>
              </a:ext>
            </a:extLst>
          </p:cNvPr>
          <p:cNvSpPr/>
          <p:nvPr/>
        </p:nvSpPr>
        <p:spPr>
          <a:xfrm>
            <a:off x="5084997" y="1601293"/>
            <a:ext cx="1168766" cy="2583014"/>
          </a:xfrm>
          <a:custGeom>
            <a:avLst/>
            <a:gdLst>
              <a:gd name="connsiteX0" fmla="*/ 1461962 w 1558355"/>
              <a:gd name="connsiteY0" fmla="*/ 3444018 h 3444018"/>
              <a:gd name="connsiteX1" fmla="*/ 1449605 w 1558355"/>
              <a:gd name="connsiteY1" fmla="*/ 2480191 h 3444018"/>
              <a:gd name="connsiteX2" fmla="*/ 362210 w 1558355"/>
              <a:gd name="connsiteY2" fmla="*/ 1887066 h 3444018"/>
              <a:gd name="connsiteX3" fmla="*/ 40935 w 1558355"/>
              <a:gd name="connsiteY3" fmla="*/ 1454580 h 3444018"/>
              <a:gd name="connsiteX4" fmla="*/ 40935 w 1558355"/>
              <a:gd name="connsiteY4" fmla="*/ 181834 h 3444018"/>
              <a:gd name="connsiteX5" fmla="*/ 374567 w 1558355"/>
              <a:gd name="connsiteY5" fmla="*/ 8839 h 3444018"/>
              <a:gd name="connsiteX6" fmla="*/ 374567 w 1558355"/>
              <a:gd name="connsiteY6" fmla="*/ 8839 h 344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8355" h="3444018">
                <a:moveTo>
                  <a:pt x="1461962" y="3444018"/>
                </a:moveTo>
                <a:cubicBezTo>
                  <a:pt x="1547429" y="3091850"/>
                  <a:pt x="1632897" y="2739683"/>
                  <a:pt x="1449605" y="2480191"/>
                </a:cubicBezTo>
                <a:cubicBezTo>
                  <a:pt x="1266313" y="2220699"/>
                  <a:pt x="596988" y="2058001"/>
                  <a:pt x="362210" y="1887066"/>
                </a:cubicBezTo>
                <a:cubicBezTo>
                  <a:pt x="127432" y="1716131"/>
                  <a:pt x="94481" y="1738785"/>
                  <a:pt x="40935" y="1454580"/>
                </a:cubicBezTo>
                <a:cubicBezTo>
                  <a:pt x="-12611" y="1170375"/>
                  <a:pt x="-14670" y="422791"/>
                  <a:pt x="40935" y="181834"/>
                </a:cubicBezTo>
                <a:cubicBezTo>
                  <a:pt x="96540" y="-59123"/>
                  <a:pt x="374567" y="8839"/>
                  <a:pt x="374567" y="8839"/>
                </a:cubicBezTo>
                <a:lnTo>
                  <a:pt x="374567" y="8839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C322EC-ABB8-DD11-1245-59F5141924E0}"/>
              </a:ext>
            </a:extLst>
          </p:cNvPr>
          <p:cNvSpPr txBox="1"/>
          <p:nvPr/>
        </p:nvSpPr>
        <p:spPr>
          <a:xfrm>
            <a:off x="8313009" y="1126009"/>
            <a:ext cx="694549" cy="34624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50" dirty="0">
                <a:solidFill>
                  <a:schemeClr val="bg1"/>
                </a:solidFill>
              </a:rPr>
              <a:t>GEP-2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EEA9EBE-C853-8824-D6DD-6C8E4236F96E}"/>
              </a:ext>
            </a:extLst>
          </p:cNvPr>
          <p:cNvSpPr/>
          <p:nvPr/>
        </p:nvSpPr>
        <p:spPr>
          <a:xfrm>
            <a:off x="6153665" y="1858147"/>
            <a:ext cx="194619" cy="37997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C220F25-34C3-F409-67D5-17F7D8CCCA75}"/>
              </a:ext>
            </a:extLst>
          </p:cNvPr>
          <p:cNvSpPr/>
          <p:nvPr/>
        </p:nvSpPr>
        <p:spPr>
          <a:xfrm rot="16200000">
            <a:off x="5574123" y="1657900"/>
            <a:ext cx="188920" cy="112812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0" name="Chord 49">
            <a:extLst>
              <a:ext uri="{FF2B5EF4-FFF2-40B4-BE49-F238E27FC236}">
                <a16:creationId xmlns:a16="http://schemas.microsoft.com/office/drawing/2014/main" id="{FC2FA85D-2572-BDC6-5226-B0DEEF591B84}"/>
              </a:ext>
            </a:extLst>
          </p:cNvPr>
          <p:cNvSpPr/>
          <p:nvPr/>
        </p:nvSpPr>
        <p:spPr>
          <a:xfrm rot="13435265">
            <a:off x="6116593" y="2062034"/>
            <a:ext cx="231689" cy="268760"/>
          </a:xfrm>
          <a:prstGeom prst="chord">
            <a:avLst>
              <a:gd name="adj1" fmla="val 6256293"/>
              <a:gd name="adj2" fmla="val 16200000"/>
            </a:avLst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294456-3E6B-B7BD-B4D2-13B37A24114D}"/>
              </a:ext>
            </a:extLst>
          </p:cNvPr>
          <p:cNvSpPr txBox="1"/>
          <p:nvPr/>
        </p:nvSpPr>
        <p:spPr>
          <a:xfrm>
            <a:off x="5257801" y="2269010"/>
            <a:ext cx="9569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Cable trays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16E3B9F-C208-AC02-7AE9-BA49D344B71B}"/>
              </a:ext>
            </a:extLst>
          </p:cNvPr>
          <p:cNvSpPr/>
          <p:nvPr/>
        </p:nvSpPr>
        <p:spPr>
          <a:xfrm rot="3525966">
            <a:off x="6593590" y="1940784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719F9F2-3A61-D16D-F1C0-FE0C6D9B125B}"/>
              </a:ext>
            </a:extLst>
          </p:cNvPr>
          <p:cNvSpPr/>
          <p:nvPr/>
        </p:nvSpPr>
        <p:spPr>
          <a:xfrm rot="4177629">
            <a:off x="6750553" y="2279906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3DCC41E-B022-AA97-EC6D-C8C9C39329B4}"/>
              </a:ext>
            </a:extLst>
          </p:cNvPr>
          <p:cNvSpPr/>
          <p:nvPr/>
        </p:nvSpPr>
        <p:spPr>
          <a:xfrm rot="5576392">
            <a:off x="6805572" y="2674635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606E3FC-AD96-DEF0-4B58-381266D6A4D8}"/>
              </a:ext>
            </a:extLst>
          </p:cNvPr>
          <p:cNvSpPr/>
          <p:nvPr/>
        </p:nvSpPr>
        <p:spPr>
          <a:xfrm rot="6418908">
            <a:off x="6749385" y="3050833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43C3E2C-9ED7-2CA3-EF95-6330F0CC86E8}"/>
              </a:ext>
            </a:extLst>
          </p:cNvPr>
          <p:cNvSpPr/>
          <p:nvPr/>
        </p:nvSpPr>
        <p:spPr>
          <a:xfrm rot="2677425">
            <a:off x="6362486" y="1638734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D1DF07F-B914-DB77-1F28-AB6F7374068E}"/>
              </a:ext>
            </a:extLst>
          </p:cNvPr>
          <p:cNvSpPr txBox="1"/>
          <p:nvPr/>
        </p:nvSpPr>
        <p:spPr>
          <a:xfrm rot="5400000">
            <a:off x="6750694" y="2606547"/>
            <a:ext cx="9591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Cable carts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24B1FEC-EFAB-706D-8763-7830ABFE683E}"/>
              </a:ext>
            </a:extLst>
          </p:cNvPr>
          <p:cNvSpPr/>
          <p:nvPr/>
        </p:nvSpPr>
        <p:spPr>
          <a:xfrm rot="5936201">
            <a:off x="6669063" y="3415356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59963407-AFC8-6C11-CBA0-4FF10FD82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C9FD-8930-ED48-AD91-A06F8B9D66B3}" type="slidenum">
              <a:rPr lang="en-US" smtClean="0"/>
              <a:t>6</a:t>
            </a:fld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388CFFFF-5E58-85FF-DBD3-60EE9AE04E26}"/>
              </a:ext>
            </a:extLst>
          </p:cNvPr>
          <p:cNvSpPr/>
          <p:nvPr/>
        </p:nvSpPr>
        <p:spPr>
          <a:xfrm>
            <a:off x="4943322" y="1488307"/>
            <a:ext cx="2115606" cy="2371635"/>
          </a:xfrm>
          <a:custGeom>
            <a:avLst/>
            <a:gdLst>
              <a:gd name="connsiteX0" fmla="*/ 2639401 w 2820808"/>
              <a:gd name="connsiteY0" fmla="*/ 3162180 h 3162180"/>
              <a:gd name="connsiteX1" fmla="*/ 2565261 w 2820808"/>
              <a:gd name="connsiteY1" fmla="*/ 2853261 h 3162180"/>
              <a:gd name="connsiteX2" fmla="*/ 2651758 w 2820808"/>
              <a:gd name="connsiteY2" fmla="*/ 2519629 h 3162180"/>
              <a:gd name="connsiteX3" fmla="*/ 2775326 w 2820808"/>
              <a:gd name="connsiteY3" fmla="*/ 2099499 h 3162180"/>
              <a:gd name="connsiteX4" fmla="*/ 2812396 w 2820808"/>
              <a:gd name="connsiteY4" fmla="*/ 1531088 h 3162180"/>
              <a:gd name="connsiteX5" fmla="*/ 2627045 w 2820808"/>
              <a:gd name="connsiteY5" fmla="*/ 950321 h 3162180"/>
              <a:gd name="connsiteX6" fmla="*/ 2367553 w 2820808"/>
              <a:gd name="connsiteY6" fmla="*/ 530191 h 3162180"/>
              <a:gd name="connsiteX7" fmla="*/ 1984493 w 2820808"/>
              <a:gd name="connsiteY7" fmla="*/ 134775 h 3162180"/>
              <a:gd name="connsiteX8" fmla="*/ 1700288 w 2820808"/>
              <a:gd name="connsiteY8" fmla="*/ 48277 h 3162180"/>
              <a:gd name="connsiteX9" fmla="*/ 1687931 w 2820808"/>
              <a:gd name="connsiteY9" fmla="*/ 839110 h 3162180"/>
              <a:gd name="connsiteX10" fmla="*/ 1440796 w 2820808"/>
              <a:gd name="connsiteY10" fmla="*/ 950321 h 3162180"/>
              <a:gd name="connsiteX11" fmla="*/ 155693 w 2820808"/>
              <a:gd name="connsiteY11" fmla="*/ 913250 h 3162180"/>
              <a:gd name="connsiteX12" fmla="*/ 69196 w 2820808"/>
              <a:gd name="connsiteY12" fmla="*/ 913250 h 316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0808" h="3162180">
                <a:moveTo>
                  <a:pt x="2639401" y="3162180"/>
                </a:moveTo>
                <a:cubicBezTo>
                  <a:pt x="2601301" y="3061266"/>
                  <a:pt x="2563201" y="2960353"/>
                  <a:pt x="2565261" y="2853261"/>
                </a:cubicBezTo>
                <a:cubicBezTo>
                  <a:pt x="2567320" y="2746169"/>
                  <a:pt x="2616747" y="2645256"/>
                  <a:pt x="2651758" y="2519629"/>
                </a:cubicBezTo>
                <a:cubicBezTo>
                  <a:pt x="2686769" y="2394002"/>
                  <a:pt x="2748553" y="2264256"/>
                  <a:pt x="2775326" y="2099499"/>
                </a:cubicBezTo>
                <a:cubicBezTo>
                  <a:pt x="2802099" y="1934742"/>
                  <a:pt x="2837109" y="1722618"/>
                  <a:pt x="2812396" y="1531088"/>
                </a:cubicBezTo>
                <a:cubicBezTo>
                  <a:pt x="2787683" y="1339558"/>
                  <a:pt x="2701186" y="1117137"/>
                  <a:pt x="2627045" y="950321"/>
                </a:cubicBezTo>
                <a:cubicBezTo>
                  <a:pt x="2552904" y="783505"/>
                  <a:pt x="2474645" y="666115"/>
                  <a:pt x="2367553" y="530191"/>
                </a:cubicBezTo>
                <a:cubicBezTo>
                  <a:pt x="2260461" y="394267"/>
                  <a:pt x="2095704" y="215094"/>
                  <a:pt x="1984493" y="134775"/>
                </a:cubicBezTo>
                <a:cubicBezTo>
                  <a:pt x="1873282" y="54456"/>
                  <a:pt x="1749715" y="-69112"/>
                  <a:pt x="1700288" y="48277"/>
                </a:cubicBezTo>
                <a:cubicBezTo>
                  <a:pt x="1650861" y="165666"/>
                  <a:pt x="1731180" y="688769"/>
                  <a:pt x="1687931" y="839110"/>
                </a:cubicBezTo>
                <a:cubicBezTo>
                  <a:pt x="1644682" y="989451"/>
                  <a:pt x="1696169" y="937964"/>
                  <a:pt x="1440796" y="950321"/>
                </a:cubicBezTo>
                <a:cubicBezTo>
                  <a:pt x="1185423" y="962678"/>
                  <a:pt x="384293" y="919428"/>
                  <a:pt x="155693" y="913250"/>
                </a:cubicBezTo>
                <a:cubicBezTo>
                  <a:pt x="-72907" y="907072"/>
                  <a:pt x="-1856" y="910161"/>
                  <a:pt x="69196" y="91325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645CC0CB-933A-A616-0268-B8793A5949F8}"/>
              </a:ext>
            </a:extLst>
          </p:cNvPr>
          <p:cNvSpPr/>
          <p:nvPr/>
        </p:nvSpPr>
        <p:spPr>
          <a:xfrm>
            <a:off x="4958149" y="1651031"/>
            <a:ext cx="1974476" cy="2255249"/>
          </a:xfrm>
          <a:custGeom>
            <a:avLst/>
            <a:gdLst>
              <a:gd name="connsiteX0" fmla="*/ 2446638 w 2632635"/>
              <a:gd name="connsiteY0" fmla="*/ 3006999 h 3006999"/>
              <a:gd name="connsiteX1" fmla="*/ 2384854 w 2632635"/>
              <a:gd name="connsiteY1" fmla="*/ 2636296 h 3006999"/>
              <a:gd name="connsiteX2" fmla="*/ 2557849 w 2632635"/>
              <a:gd name="connsiteY2" fmla="*/ 1981388 h 3006999"/>
              <a:gd name="connsiteX3" fmla="*/ 2631989 w 2632635"/>
              <a:gd name="connsiteY3" fmla="*/ 1375907 h 3006999"/>
              <a:gd name="connsiteX4" fmla="*/ 2520778 w 2632635"/>
              <a:gd name="connsiteY4" fmla="*/ 955777 h 3006999"/>
              <a:gd name="connsiteX5" fmla="*/ 2520778 w 2632635"/>
              <a:gd name="connsiteY5" fmla="*/ 955777 h 3006999"/>
              <a:gd name="connsiteX6" fmla="*/ 2520778 w 2632635"/>
              <a:gd name="connsiteY6" fmla="*/ 955777 h 3006999"/>
              <a:gd name="connsiteX7" fmla="*/ 2384854 w 2632635"/>
              <a:gd name="connsiteY7" fmla="*/ 671572 h 3006999"/>
              <a:gd name="connsiteX8" fmla="*/ 2150076 w 2632635"/>
              <a:gd name="connsiteY8" fmla="*/ 325583 h 3006999"/>
              <a:gd name="connsiteX9" fmla="*/ 1841157 w 2632635"/>
              <a:gd name="connsiteY9" fmla="*/ 16664 h 3006999"/>
              <a:gd name="connsiteX10" fmla="*/ 1804086 w 2632635"/>
              <a:gd name="connsiteY10" fmla="*/ 115518 h 3006999"/>
              <a:gd name="connsiteX11" fmla="*/ 1779373 w 2632635"/>
              <a:gd name="connsiteY11" fmla="*/ 733356 h 3006999"/>
              <a:gd name="connsiteX12" fmla="*/ 1581665 w 2632635"/>
              <a:gd name="connsiteY12" fmla="*/ 795140 h 3006999"/>
              <a:gd name="connsiteX13" fmla="*/ 0 w 2632635"/>
              <a:gd name="connsiteY13" fmla="*/ 795140 h 3006999"/>
              <a:gd name="connsiteX14" fmla="*/ 0 w 2632635"/>
              <a:gd name="connsiteY14" fmla="*/ 795140 h 300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32635" h="3006999">
                <a:moveTo>
                  <a:pt x="2446638" y="3006999"/>
                </a:moveTo>
                <a:cubicBezTo>
                  <a:pt x="2406478" y="2907115"/>
                  <a:pt x="2366319" y="2807231"/>
                  <a:pt x="2384854" y="2636296"/>
                </a:cubicBezTo>
                <a:cubicBezTo>
                  <a:pt x="2403389" y="2465361"/>
                  <a:pt x="2516660" y="2191453"/>
                  <a:pt x="2557849" y="1981388"/>
                </a:cubicBezTo>
                <a:cubicBezTo>
                  <a:pt x="2599038" y="1771323"/>
                  <a:pt x="2638167" y="1546842"/>
                  <a:pt x="2631989" y="1375907"/>
                </a:cubicBezTo>
                <a:cubicBezTo>
                  <a:pt x="2625811" y="1204972"/>
                  <a:pt x="2520778" y="955777"/>
                  <a:pt x="2520778" y="955777"/>
                </a:cubicBezTo>
                <a:lnTo>
                  <a:pt x="2520778" y="955777"/>
                </a:lnTo>
                <a:lnTo>
                  <a:pt x="2520778" y="955777"/>
                </a:lnTo>
                <a:cubicBezTo>
                  <a:pt x="2498124" y="908409"/>
                  <a:pt x="2446638" y="776604"/>
                  <a:pt x="2384854" y="671572"/>
                </a:cubicBezTo>
                <a:cubicBezTo>
                  <a:pt x="2323070" y="566540"/>
                  <a:pt x="2240692" y="434734"/>
                  <a:pt x="2150076" y="325583"/>
                </a:cubicBezTo>
                <a:cubicBezTo>
                  <a:pt x="2059460" y="216432"/>
                  <a:pt x="1898822" y="51675"/>
                  <a:pt x="1841157" y="16664"/>
                </a:cubicBezTo>
                <a:cubicBezTo>
                  <a:pt x="1783492" y="-18347"/>
                  <a:pt x="1814383" y="-3931"/>
                  <a:pt x="1804086" y="115518"/>
                </a:cubicBezTo>
                <a:cubicBezTo>
                  <a:pt x="1793789" y="234967"/>
                  <a:pt x="1816443" y="620086"/>
                  <a:pt x="1779373" y="733356"/>
                </a:cubicBezTo>
                <a:cubicBezTo>
                  <a:pt x="1742303" y="846626"/>
                  <a:pt x="1878227" y="784843"/>
                  <a:pt x="1581665" y="795140"/>
                </a:cubicBezTo>
                <a:cubicBezTo>
                  <a:pt x="1285103" y="805437"/>
                  <a:pt x="0" y="795140"/>
                  <a:pt x="0" y="795140"/>
                </a:cubicBezTo>
                <a:lnTo>
                  <a:pt x="0" y="79514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84035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C2F39-6F99-EAA2-750E-7B54F9BA9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80" y="936476"/>
            <a:ext cx="4533386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Cable routing and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FE608-921F-371A-0075-F5B455A2A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15" y="2059653"/>
            <a:ext cx="3365672" cy="326350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Cable inventory between platform and bunkers</a:t>
            </a:r>
          </a:p>
          <a:p>
            <a:r>
              <a:rPr lang="en-US" dirty="0"/>
              <a:t>1656 BNC signal cables (not all made yet)</a:t>
            </a:r>
          </a:p>
          <a:p>
            <a:r>
              <a:rPr lang="en-US" dirty="0"/>
              <a:t>72 24ch high voltage extension cables (existing)</a:t>
            </a:r>
          </a:p>
          <a:p>
            <a:r>
              <a:rPr lang="en-US" dirty="0"/>
              <a:t>190 thermocouple extension cables (not started)</a:t>
            </a:r>
          </a:p>
          <a:p>
            <a:r>
              <a:rPr lang="en-US" dirty="0"/>
              <a:t>48 heater power cables (not started)</a:t>
            </a:r>
          </a:p>
          <a:p>
            <a:r>
              <a:rPr lang="en-US" dirty="0"/>
              <a:t>Plus CDET connections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7AD6E-A6B4-C6C7-B542-5E863C8C2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39" r="32123" b="33901"/>
          <a:stretch/>
        </p:blipFill>
        <p:spPr>
          <a:xfrm>
            <a:off x="4209645" y="857250"/>
            <a:ext cx="4934355" cy="5144093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6A70EC0E-4D2D-986E-D88F-4AD426A49FC1}"/>
              </a:ext>
            </a:extLst>
          </p:cNvPr>
          <p:cNvSpPr/>
          <p:nvPr/>
        </p:nvSpPr>
        <p:spPr>
          <a:xfrm>
            <a:off x="5064158" y="1609655"/>
            <a:ext cx="787423" cy="2806342"/>
          </a:xfrm>
          <a:custGeom>
            <a:avLst/>
            <a:gdLst>
              <a:gd name="connsiteX0" fmla="*/ 723628 w 1049897"/>
              <a:gd name="connsiteY0" fmla="*/ 3741789 h 3741789"/>
              <a:gd name="connsiteX1" fmla="*/ 1020190 w 1049897"/>
              <a:gd name="connsiteY1" fmla="*/ 2407259 h 3741789"/>
              <a:gd name="connsiteX2" fmla="*/ 81076 w 1049897"/>
              <a:gd name="connsiteY2" fmla="*/ 1987129 h 3741789"/>
              <a:gd name="connsiteX3" fmla="*/ 44006 w 1049897"/>
              <a:gd name="connsiteY3" fmla="*/ 936805 h 3741789"/>
              <a:gd name="connsiteX4" fmla="*/ 31649 w 1049897"/>
              <a:gd name="connsiteY4" fmla="*/ 207756 h 3741789"/>
              <a:gd name="connsiteX5" fmla="*/ 315855 w 1049897"/>
              <a:gd name="connsiteY5" fmla="*/ 22405 h 3741789"/>
              <a:gd name="connsiteX6" fmla="*/ 328212 w 1049897"/>
              <a:gd name="connsiteY6" fmla="*/ 10048 h 37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897" h="3741789">
                <a:moveTo>
                  <a:pt x="723628" y="3741789"/>
                </a:moveTo>
                <a:cubicBezTo>
                  <a:pt x="925455" y="3220745"/>
                  <a:pt x="1127282" y="2699702"/>
                  <a:pt x="1020190" y="2407259"/>
                </a:cubicBezTo>
                <a:cubicBezTo>
                  <a:pt x="913098" y="2114816"/>
                  <a:pt x="243773" y="2232205"/>
                  <a:pt x="81076" y="1987129"/>
                </a:cubicBezTo>
                <a:cubicBezTo>
                  <a:pt x="-81621" y="1742053"/>
                  <a:pt x="52244" y="1233367"/>
                  <a:pt x="44006" y="936805"/>
                </a:cubicBezTo>
                <a:cubicBezTo>
                  <a:pt x="35768" y="640243"/>
                  <a:pt x="-13659" y="360156"/>
                  <a:pt x="31649" y="207756"/>
                </a:cubicBezTo>
                <a:cubicBezTo>
                  <a:pt x="76957" y="55356"/>
                  <a:pt x="266428" y="55356"/>
                  <a:pt x="315855" y="22405"/>
                </a:cubicBezTo>
                <a:cubicBezTo>
                  <a:pt x="365282" y="-10546"/>
                  <a:pt x="346747" y="-249"/>
                  <a:pt x="328212" y="1004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39BAE0-1AA9-146E-3DAF-C5E4E0E87ADE}"/>
              </a:ext>
            </a:extLst>
          </p:cNvPr>
          <p:cNvSpPr txBox="1"/>
          <p:nvPr/>
        </p:nvSpPr>
        <p:spPr>
          <a:xfrm>
            <a:off x="8313009" y="1126009"/>
            <a:ext cx="694549" cy="34624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50" dirty="0">
                <a:solidFill>
                  <a:schemeClr val="bg1"/>
                </a:solidFill>
              </a:rPr>
              <a:t>GEP-3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53A0A9-A4A2-0DE0-F24A-EAD24F8F05CB}"/>
              </a:ext>
            </a:extLst>
          </p:cNvPr>
          <p:cNvSpPr/>
          <p:nvPr/>
        </p:nvSpPr>
        <p:spPr>
          <a:xfrm>
            <a:off x="6153665" y="1858147"/>
            <a:ext cx="194619" cy="37997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D197F6-8504-61C8-9A45-708448A863F7}"/>
              </a:ext>
            </a:extLst>
          </p:cNvPr>
          <p:cNvSpPr/>
          <p:nvPr/>
        </p:nvSpPr>
        <p:spPr>
          <a:xfrm rot="16200000">
            <a:off x="5574123" y="1657900"/>
            <a:ext cx="188920" cy="112812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Chord 23">
            <a:extLst>
              <a:ext uri="{FF2B5EF4-FFF2-40B4-BE49-F238E27FC236}">
                <a16:creationId xmlns:a16="http://schemas.microsoft.com/office/drawing/2014/main" id="{7A09FAD3-94CA-392E-80B0-87885A63AEBF}"/>
              </a:ext>
            </a:extLst>
          </p:cNvPr>
          <p:cNvSpPr/>
          <p:nvPr/>
        </p:nvSpPr>
        <p:spPr>
          <a:xfrm rot="13435265">
            <a:off x="6116593" y="2062034"/>
            <a:ext cx="231689" cy="268760"/>
          </a:xfrm>
          <a:prstGeom prst="chord">
            <a:avLst>
              <a:gd name="adj1" fmla="val 6256293"/>
              <a:gd name="adj2" fmla="val 16200000"/>
            </a:avLst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DD97EC-93EA-71AE-A487-EAFB417429EE}"/>
              </a:ext>
            </a:extLst>
          </p:cNvPr>
          <p:cNvSpPr txBox="1"/>
          <p:nvPr/>
        </p:nvSpPr>
        <p:spPr>
          <a:xfrm>
            <a:off x="5276337" y="2278278"/>
            <a:ext cx="9569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Cable trays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113638-EF77-0515-9B96-C98883E9BC00}"/>
              </a:ext>
            </a:extLst>
          </p:cNvPr>
          <p:cNvSpPr/>
          <p:nvPr/>
        </p:nvSpPr>
        <p:spPr>
          <a:xfrm rot="5080389">
            <a:off x="6445309" y="2116868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A71B0C-BB61-AEAE-CF8A-26CADB43C619}"/>
              </a:ext>
            </a:extLst>
          </p:cNvPr>
          <p:cNvSpPr/>
          <p:nvPr/>
        </p:nvSpPr>
        <p:spPr>
          <a:xfrm rot="5944140">
            <a:off x="6435455" y="2502327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3AC8D3-A122-7BC1-94F6-EF72B12493D0}"/>
              </a:ext>
            </a:extLst>
          </p:cNvPr>
          <p:cNvSpPr/>
          <p:nvPr/>
        </p:nvSpPr>
        <p:spPr>
          <a:xfrm rot="6785094">
            <a:off x="6323658" y="2869253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7BCE4F-08EC-033E-32D7-E61C154C1AD1}"/>
              </a:ext>
            </a:extLst>
          </p:cNvPr>
          <p:cNvSpPr/>
          <p:nvPr/>
        </p:nvSpPr>
        <p:spPr>
          <a:xfrm rot="6418908">
            <a:off x="6193330" y="3217649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97A5A7-41EB-CDD7-BFF1-10C360F0547D}"/>
              </a:ext>
            </a:extLst>
          </p:cNvPr>
          <p:cNvSpPr/>
          <p:nvPr/>
        </p:nvSpPr>
        <p:spPr>
          <a:xfrm rot="4298471">
            <a:off x="6371754" y="1749946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4E700F-DF2D-2787-9746-56407C46A053}"/>
              </a:ext>
            </a:extLst>
          </p:cNvPr>
          <p:cNvSpPr txBox="1"/>
          <p:nvPr/>
        </p:nvSpPr>
        <p:spPr>
          <a:xfrm rot="5400000">
            <a:off x="6389258" y="2180239"/>
            <a:ext cx="9591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Cable carts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6F14750-7BAB-F085-6AC0-936970BB8380}"/>
              </a:ext>
            </a:extLst>
          </p:cNvPr>
          <p:cNvSpPr/>
          <p:nvPr/>
        </p:nvSpPr>
        <p:spPr>
          <a:xfrm rot="5936201">
            <a:off x="6103742" y="3582173"/>
            <a:ext cx="345805" cy="249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27EB60CA-CC88-9E44-C822-B16549373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C9FD-8930-ED48-AD91-A06F8B9D66B3}" type="slidenum">
              <a:rPr lang="en-US" smtClean="0"/>
              <a:t>7</a:t>
            </a:fld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C644428B-D156-464F-5783-96FF8D88053C}"/>
              </a:ext>
            </a:extLst>
          </p:cNvPr>
          <p:cNvSpPr/>
          <p:nvPr/>
        </p:nvSpPr>
        <p:spPr>
          <a:xfrm>
            <a:off x="5013754" y="1532154"/>
            <a:ext cx="1671164" cy="2503872"/>
          </a:xfrm>
          <a:custGeom>
            <a:avLst/>
            <a:gdLst>
              <a:gd name="connsiteX0" fmla="*/ 1828800 w 2228218"/>
              <a:gd name="connsiteY0" fmla="*/ 3338496 h 3338496"/>
              <a:gd name="connsiteX1" fmla="*/ 1705233 w 2228218"/>
              <a:gd name="connsiteY1" fmla="*/ 3116074 h 3338496"/>
              <a:gd name="connsiteX2" fmla="*/ 1828800 w 2228218"/>
              <a:gd name="connsiteY2" fmla="*/ 2498236 h 3338496"/>
              <a:gd name="connsiteX3" fmla="*/ 2014152 w 2228218"/>
              <a:gd name="connsiteY3" fmla="*/ 2053393 h 3338496"/>
              <a:gd name="connsiteX4" fmla="*/ 2113006 w 2228218"/>
              <a:gd name="connsiteY4" fmla="*/ 1756831 h 3338496"/>
              <a:gd name="connsiteX5" fmla="*/ 2199503 w 2228218"/>
              <a:gd name="connsiteY5" fmla="*/ 1497339 h 3338496"/>
              <a:gd name="connsiteX6" fmla="*/ 2224217 w 2228218"/>
              <a:gd name="connsiteY6" fmla="*/ 1089566 h 3338496"/>
              <a:gd name="connsiteX7" fmla="*/ 2125363 w 2228218"/>
              <a:gd name="connsiteY7" fmla="*/ 422301 h 3338496"/>
              <a:gd name="connsiteX8" fmla="*/ 1977081 w 2228218"/>
              <a:gd name="connsiteY8" fmla="*/ 150452 h 3338496"/>
              <a:gd name="connsiteX9" fmla="*/ 1655806 w 2228218"/>
              <a:gd name="connsiteY9" fmla="*/ 26885 h 3338496"/>
              <a:gd name="connsiteX10" fmla="*/ 1594022 w 2228218"/>
              <a:gd name="connsiteY10" fmla="*/ 669436 h 3338496"/>
              <a:gd name="connsiteX11" fmla="*/ 1606379 w 2228218"/>
              <a:gd name="connsiteY11" fmla="*/ 830074 h 3338496"/>
              <a:gd name="connsiteX12" fmla="*/ 1532238 w 2228218"/>
              <a:gd name="connsiteY12" fmla="*/ 842431 h 3338496"/>
              <a:gd name="connsiteX13" fmla="*/ 1495168 w 2228218"/>
              <a:gd name="connsiteY13" fmla="*/ 879501 h 3338496"/>
              <a:gd name="connsiteX14" fmla="*/ 0 w 2228218"/>
              <a:gd name="connsiteY14" fmla="*/ 879501 h 3338496"/>
              <a:gd name="connsiteX15" fmla="*/ 0 w 2228218"/>
              <a:gd name="connsiteY15" fmla="*/ 879501 h 333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28218" h="3338496">
                <a:moveTo>
                  <a:pt x="1828800" y="3338496"/>
                </a:moveTo>
                <a:cubicBezTo>
                  <a:pt x="1767016" y="3297306"/>
                  <a:pt x="1705233" y="3256117"/>
                  <a:pt x="1705233" y="3116074"/>
                </a:cubicBezTo>
                <a:cubicBezTo>
                  <a:pt x="1705233" y="2976031"/>
                  <a:pt x="1777314" y="2675349"/>
                  <a:pt x="1828800" y="2498236"/>
                </a:cubicBezTo>
                <a:cubicBezTo>
                  <a:pt x="1880286" y="2321123"/>
                  <a:pt x="1966784" y="2176960"/>
                  <a:pt x="2014152" y="2053393"/>
                </a:cubicBezTo>
                <a:cubicBezTo>
                  <a:pt x="2061520" y="1929826"/>
                  <a:pt x="2113006" y="1756831"/>
                  <a:pt x="2113006" y="1756831"/>
                </a:cubicBezTo>
                <a:cubicBezTo>
                  <a:pt x="2143898" y="1664155"/>
                  <a:pt x="2180968" y="1608550"/>
                  <a:pt x="2199503" y="1497339"/>
                </a:cubicBezTo>
                <a:cubicBezTo>
                  <a:pt x="2218038" y="1386128"/>
                  <a:pt x="2236574" y="1268739"/>
                  <a:pt x="2224217" y="1089566"/>
                </a:cubicBezTo>
                <a:cubicBezTo>
                  <a:pt x="2211860" y="910393"/>
                  <a:pt x="2166552" y="578820"/>
                  <a:pt x="2125363" y="422301"/>
                </a:cubicBezTo>
                <a:cubicBezTo>
                  <a:pt x="2084174" y="265782"/>
                  <a:pt x="2055340" y="216355"/>
                  <a:pt x="1977081" y="150452"/>
                </a:cubicBezTo>
                <a:cubicBezTo>
                  <a:pt x="1898822" y="84549"/>
                  <a:pt x="1719649" y="-59612"/>
                  <a:pt x="1655806" y="26885"/>
                </a:cubicBezTo>
                <a:cubicBezTo>
                  <a:pt x="1591963" y="113382"/>
                  <a:pt x="1602260" y="535571"/>
                  <a:pt x="1594022" y="669436"/>
                </a:cubicBezTo>
                <a:cubicBezTo>
                  <a:pt x="1585784" y="803301"/>
                  <a:pt x="1616676" y="801242"/>
                  <a:pt x="1606379" y="830074"/>
                </a:cubicBezTo>
                <a:cubicBezTo>
                  <a:pt x="1596082" y="858906"/>
                  <a:pt x="1550773" y="834193"/>
                  <a:pt x="1532238" y="842431"/>
                </a:cubicBezTo>
                <a:cubicBezTo>
                  <a:pt x="1513703" y="850669"/>
                  <a:pt x="1750541" y="873323"/>
                  <a:pt x="1495168" y="879501"/>
                </a:cubicBezTo>
                <a:cubicBezTo>
                  <a:pt x="1239795" y="885679"/>
                  <a:pt x="0" y="879501"/>
                  <a:pt x="0" y="879501"/>
                </a:cubicBezTo>
                <a:lnTo>
                  <a:pt x="0" y="879501"/>
                </a:lnTo>
              </a:path>
            </a:pathLst>
          </a:cu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E73B770D-5A68-A86E-0D19-F81F2F110DA7}"/>
              </a:ext>
            </a:extLst>
          </p:cNvPr>
          <p:cNvSpPr/>
          <p:nvPr/>
        </p:nvSpPr>
        <p:spPr>
          <a:xfrm>
            <a:off x="5004487" y="1597567"/>
            <a:ext cx="1577163" cy="2531135"/>
          </a:xfrm>
          <a:custGeom>
            <a:avLst/>
            <a:gdLst>
              <a:gd name="connsiteX0" fmla="*/ 1692875 w 2102884"/>
              <a:gd name="connsiteY0" fmla="*/ 3374847 h 3374847"/>
              <a:gd name="connsiteX1" fmla="*/ 1556951 w 2102884"/>
              <a:gd name="connsiteY1" fmla="*/ 3004144 h 3374847"/>
              <a:gd name="connsiteX2" fmla="*/ 1655805 w 2102884"/>
              <a:gd name="connsiteY2" fmla="*/ 2621085 h 3374847"/>
              <a:gd name="connsiteX3" fmla="*/ 1804086 w 2102884"/>
              <a:gd name="connsiteY3" fmla="*/ 2102101 h 3374847"/>
              <a:gd name="connsiteX4" fmla="*/ 1989437 w 2102884"/>
              <a:gd name="connsiteY4" fmla="*/ 1644901 h 3374847"/>
              <a:gd name="connsiteX5" fmla="*/ 2100648 w 2102884"/>
              <a:gd name="connsiteY5" fmla="*/ 1138274 h 3374847"/>
              <a:gd name="connsiteX6" fmla="*/ 2051221 w 2102884"/>
              <a:gd name="connsiteY6" fmla="*/ 631647 h 3374847"/>
              <a:gd name="connsiteX7" fmla="*/ 1902940 w 2102884"/>
              <a:gd name="connsiteY7" fmla="*/ 149734 h 3374847"/>
              <a:gd name="connsiteX8" fmla="*/ 1742302 w 2102884"/>
              <a:gd name="connsiteY8" fmla="*/ 26166 h 3374847"/>
              <a:gd name="connsiteX9" fmla="*/ 1729946 w 2102884"/>
              <a:gd name="connsiteY9" fmla="*/ 594577 h 3374847"/>
              <a:gd name="connsiteX10" fmla="*/ 1729946 w 2102884"/>
              <a:gd name="connsiteY10" fmla="*/ 829355 h 3374847"/>
              <a:gd name="connsiteX11" fmla="*/ 1581665 w 2102884"/>
              <a:gd name="connsiteY11" fmla="*/ 866426 h 3374847"/>
              <a:gd name="connsiteX12" fmla="*/ 0 w 2102884"/>
              <a:gd name="connsiteY12" fmla="*/ 903496 h 3374847"/>
              <a:gd name="connsiteX13" fmla="*/ 0 w 2102884"/>
              <a:gd name="connsiteY13" fmla="*/ 903496 h 337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2884" h="3374847">
                <a:moveTo>
                  <a:pt x="1692875" y="3374847"/>
                </a:moveTo>
                <a:cubicBezTo>
                  <a:pt x="1628002" y="3252309"/>
                  <a:pt x="1563129" y="3129771"/>
                  <a:pt x="1556951" y="3004144"/>
                </a:cubicBezTo>
                <a:cubicBezTo>
                  <a:pt x="1550773" y="2878517"/>
                  <a:pt x="1614616" y="2771425"/>
                  <a:pt x="1655805" y="2621085"/>
                </a:cubicBezTo>
                <a:cubicBezTo>
                  <a:pt x="1696994" y="2470745"/>
                  <a:pt x="1748481" y="2264798"/>
                  <a:pt x="1804086" y="2102101"/>
                </a:cubicBezTo>
                <a:cubicBezTo>
                  <a:pt x="1859691" y="1939404"/>
                  <a:pt x="1940010" y="1805539"/>
                  <a:pt x="1989437" y="1644901"/>
                </a:cubicBezTo>
                <a:cubicBezTo>
                  <a:pt x="2038864" y="1484263"/>
                  <a:pt x="2090351" y="1307150"/>
                  <a:pt x="2100648" y="1138274"/>
                </a:cubicBezTo>
                <a:cubicBezTo>
                  <a:pt x="2110945" y="969398"/>
                  <a:pt x="2084172" y="796404"/>
                  <a:pt x="2051221" y="631647"/>
                </a:cubicBezTo>
                <a:cubicBezTo>
                  <a:pt x="2018270" y="466890"/>
                  <a:pt x="1954426" y="250647"/>
                  <a:pt x="1902940" y="149734"/>
                </a:cubicBezTo>
                <a:cubicBezTo>
                  <a:pt x="1851454" y="48821"/>
                  <a:pt x="1771134" y="-47975"/>
                  <a:pt x="1742302" y="26166"/>
                </a:cubicBezTo>
                <a:cubicBezTo>
                  <a:pt x="1713470" y="100306"/>
                  <a:pt x="1732005" y="460712"/>
                  <a:pt x="1729946" y="594577"/>
                </a:cubicBezTo>
                <a:cubicBezTo>
                  <a:pt x="1727887" y="728442"/>
                  <a:pt x="1754659" y="784047"/>
                  <a:pt x="1729946" y="829355"/>
                </a:cubicBezTo>
                <a:cubicBezTo>
                  <a:pt x="1705233" y="874663"/>
                  <a:pt x="1869989" y="854069"/>
                  <a:pt x="1581665" y="866426"/>
                </a:cubicBezTo>
                <a:cubicBezTo>
                  <a:pt x="1293341" y="878783"/>
                  <a:pt x="0" y="903496"/>
                  <a:pt x="0" y="903496"/>
                </a:cubicBezTo>
                <a:lnTo>
                  <a:pt x="0" y="903496"/>
                </a:lnTo>
              </a:path>
            </a:pathLst>
          </a:cu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50850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7C238-40A6-A940-CC74-AB3BC226D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6021861" y="1162456"/>
            <a:ext cx="10515600" cy="875489"/>
          </a:xfrm>
        </p:spPr>
        <p:txBody>
          <a:bodyPr/>
          <a:lstStyle/>
          <a:p>
            <a:r>
              <a:rPr lang="en-US" dirty="0"/>
              <a:t>Proposed GEp-1 layout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B50FBF-E5EA-6BB2-BC8C-B11311FB11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668000" cy="688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147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7C238-40A6-A940-CC74-AB3BC226D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6021861" y="1162456"/>
            <a:ext cx="10515600" cy="875489"/>
          </a:xfrm>
        </p:spPr>
        <p:txBody>
          <a:bodyPr/>
          <a:lstStyle/>
          <a:p>
            <a:r>
              <a:rPr lang="en-US" dirty="0"/>
              <a:t>Proposed GEp-3 layout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B50FBF-E5EA-6BB2-BC8C-B11311FB11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29792" y="1"/>
            <a:ext cx="10638208" cy="686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508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655</TotalTime>
  <Words>306</Words>
  <Application>Microsoft Macintosh PowerPoint</Application>
  <PresentationFormat>On-screen Show (4:3)</PresentationFormat>
  <Paragraphs>79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Cable Routing and Installation</vt:lpstr>
      <vt:lpstr>Cable routing and installation</vt:lpstr>
      <vt:lpstr>Cable routing and installation</vt:lpstr>
      <vt:lpstr>Cable routing and installation</vt:lpstr>
      <vt:lpstr>Cable routing and installation</vt:lpstr>
      <vt:lpstr>Cable routing and installation</vt:lpstr>
      <vt:lpstr>Cable routing and installation</vt:lpstr>
      <vt:lpstr>Proposed GEp-1 layout</vt:lpstr>
      <vt:lpstr>Proposed GEp-3 layout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Cable Routing and Installation</dc:title>
  <dc:creator>Donald Jones</dc:creator>
  <cp:lastModifiedBy>Donald Jones</cp:lastModifiedBy>
  <cp:revision>6</cp:revision>
  <dcterms:created xsi:type="dcterms:W3CDTF">2024-02-14T18:44:43Z</dcterms:created>
  <dcterms:modified xsi:type="dcterms:W3CDTF">2024-03-12T16:20:44Z</dcterms:modified>
</cp:coreProperties>
</file>