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>
        <p:scale>
          <a:sx n="207" d="100"/>
          <a:sy n="207" d="100"/>
        </p:scale>
        <p:origin x="-3632" y="-1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29B42-F1CD-EB7D-4DB5-EFEB7C4AE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1BE3E7-130B-7ACE-E0FC-6C14A777E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4B4C4-548E-BA9B-B947-13A28B95F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2183-2238-EE4C-9C15-042BDA79DEFF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8F2B1-004F-4C8C-F782-55E18700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54EFE-3B17-38DB-6CF6-5FA30D4D6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62C-4011-0C46-855E-CE30C0A9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31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C960B-3A86-8700-4FA8-65A6ABBE6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17D31-807F-81DB-149A-1E0A97F47C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B5E82-2CA0-928C-CC93-A22A0EAD9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2183-2238-EE4C-9C15-042BDA79DEFF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84DEE-D78C-819A-838A-3F0FE798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925FC-5B11-6D35-0AEE-BF516F548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62C-4011-0C46-855E-CE30C0A9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9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FCA2B0-B63E-CCB8-2404-09FA4C7D4C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8F5686-483F-0F81-93EE-04272C599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559D9-DD3D-EA54-5E3E-05B3F93D8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2183-2238-EE4C-9C15-042BDA79DEFF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4A5BF-83A7-DC9A-2A7B-4F62545FE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84BDE-957C-70DF-5841-C156E6821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62C-4011-0C46-855E-CE30C0A9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9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A0263-EDBB-D5C6-EEE4-B319FF3CC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9B27C-F1CD-8E49-CBE5-1B75ADB07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A7626-24E1-9439-375A-BD1901A34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2183-2238-EE4C-9C15-042BDA79DEFF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67D5B-5A5D-9BE0-11CE-B82CF76E2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80F31-4CD4-24CA-1922-D3716398B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62C-4011-0C46-855E-CE30C0A9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7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AFB1-55A6-51F4-1F6E-06E967009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FFEE1-E9AF-36F4-B46F-24A98DB8D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6055C-618A-650A-0DB8-57DA7D403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2183-2238-EE4C-9C15-042BDA79DEFF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33291-E6DF-F71D-9C71-317978952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B60D8-F663-16F4-C59D-749881A24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62C-4011-0C46-855E-CE30C0A9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15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A96DE-9BEC-8719-C7DF-0922A535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FCBF9-2E54-AA24-3975-62C635BA06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CC173-C3A4-D7D3-DAC6-36A1FCAE7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342C69-FF98-400C-EBF6-131D6998B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2183-2238-EE4C-9C15-042BDA79DEFF}" type="datetimeFigureOut">
              <a:rPr lang="en-US" smtClean="0"/>
              <a:t>4/4/24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5D9B7A-1B2C-0F17-A9E9-DDC226C39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5A310-18D7-77E6-CA72-606B168F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62C-4011-0C46-855E-CE30C0A9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6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1B5D9-019A-DBB4-C207-AED2631CB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F39C2-86CB-85B6-F075-C78BD71E8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E58387-3196-4302-7F03-359E7C805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49A466-8551-9CC7-BD45-59C9844006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B765A7-5AFD-EDA1-6BE5-A355F5839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8E3EBA-6B15-FC03-F9A1-1ECBFB949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2183-2238-EE4C-9C15-042BDA79DEFF}" type="datetimeFigureOut">
              <a:rPr lang="en-US" smtClean="0"/>
              <a:t>4/4/24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4B1E0A-0BAB-6DD4-6B63-1DCBAF11E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9CE590-1795-6AD0-E9A7-9497A9FA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62C-4011-0C46-855E-CE30C0A9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7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50DDB-AD4E-EEFE-F557-0E8CBAA18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B62737-9479-E2FC-2C41-BF8030154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2183-2238-EE4C-9C15-042BDA79DEFF}" type="datetimeFigureOut">
              <a:rPr lang="en-US" smtClean="0"/>
              <a:t>4/4/24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39A3E-5939-19D3-FCB8-A0D9B4870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7FCA4E-35A8-65B0-5607-54CBBDCC9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62C-4011-0C46-855E-CE30C0A9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1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3657CB-110D-53F5-7C5F-0CC86D642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2183-2238-EE4C-9C15-042BDA79DEFF}" type="datetimeFigureOut">
              <a:rPr lang="en-US" smtClean="0"/>
              <a:t>4/4/24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FF3511-5DDF-1AEF-A6C7-100CF835A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E8BCE0-2FD6-184B-6527-F9AA9B66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62C-4011-0C46-855E-CE30C0A9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0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FBAB8-E5E5-8376-1CEE-8FAE993D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D00C6-06CE-A72C-1230-FB834C4BF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EA673-730A-52A2-4D7D-9562F654A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B59F2-B46C-2B91-F060-018B151FA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2183-2238-EE4C-9C15-042BDA79DEFF}" type="datetimeFigureOut">
              <a:rPr lang="en-US" smtClean="0"/>
              <a:t>4/4/24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15C6A-F11B-6703-AC48-878AA904E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A6B81-736F-7D84-4A22-D44938C26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62C-4011-0C46-855E-CE30C0A9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0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4BB45-6740-7B2E-B53F-CD5CB3257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2DE1AF-FA4C-4DF8-BD1C-A2D9274138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3D9421-F2D1-CA76-C473-660A1F1B9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8331A-0680-EEA0-2581-9A195F87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2183-2238-EE4C-9C15-042BDA79DEFF}" type="datetimeFigureOut">
              <a:rPr lang="en-US" smtClean="0"/>
              <a:t>4/4/24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17639-3756-A2F0-689F-A3920455B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E8893-1FF7-49E4-1DF9-14D801C2B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62C-4011-0C46-855E-CE30C0A9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8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07A208-7B31-F945-A610-7B40C4818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B8ADE-AB77-822E-DD85-43284E399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51FB2-97F7-F03C-4728-AE8CB974DB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12183-2238-EE4C-9C15-042BDA79DEFF}" type="datetimeFigureOut">
              <a:rPr lang="en-US" smtClean="0"/>
              <a:t>4/4/24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DC8B2-940A-8421-23BB-693343561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1D86B-637F-16EA-4F68-5A153EECB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5E62C-4011-0C46-855E-CE30C0A9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1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74BC6-D8D6-854D-29E7-FCC2C89EF5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ECal Weekly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06B134-5AC4-DA25-634C-3A28B84958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Don Jones</a:t>
            </a:r>
          </a:p>
          <a:p>
            <a:r>
              <a:rPr lang="en-US" dirty="0"/>
              <a:t>04/04/2024</a:t>
            </a:r>
          </a:p>
        </p:txBody>
      </p:sp>
    </p:spTree>
    <p:extLst>
      <p:ext uri="{BB962C8B-B14F-4D97-AF65-F5344CB8AC3E}">
        <p14:creationId xmlns:p14="http://schemas.microsoft.com/office/powerpoint/2010/main" val="2129667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2F52F-F158-33D6-A831-EAB915D78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40" y="0"/>
            <a:ext cx="10515600" cy="1325563"/>
          </a:xfrm>
        </p:spPr>
        <p:txBody>
          <a:bodyPr/>
          <a:lstStyle/>
          <a:p>
            <a:r>
              <a:rPr lang="en-US" dirty="0"/>
              <a:t>Discussion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6A9A4-8D2A-7461-BB1E-8A2ABF458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640" y="1419224"/>
            <a:ext cx="5958840" cy="5123815"/>
          </a:xfrm>
        </p:spPr>
        <p:txBody>
          <a:bodyPr/>
          <a:lstStyle/>
          <a:p>
            <a:r>
              <a:rPr lang="en-US" dirty="0"/>
              <a:t>Heater installation</a:t>
            </a:r>
          </a:p>
          <a:p>
            <a:r>
              <a:rPr lang="en-US" dirty="0"/>
              <a:t>Fans for NIM crates</a:t>
            </a:r>
          </a:p>
          <a:p>
            <a:r>
              <a:rPr lang="en-US" dirty="0"/>
              <a:t>HV cable rating</a:t>
            </a:r>
          </a:p>
          <a:p>
            <a:r>
              <a:rPr lang="en-US" dirty="0"/>
              <a:t>Prototype readiness</a:t>
            </a:r>
          </a:p>
          <a:p>
            <a:r>
              <a:rPr lang="en-US" dirty="0"/>
              <a:t>Clean up of ECal area in hall</a:t>
            </a:r>
          </a:p>
          <a:p>
            <a:r>
              <a:rPr lang="en-US" dirty="0"/>
              <a:t>Light-tight enclosure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517AE3F-C231-03CD-FE9E-D487AEB916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3" b="23408"/>
          <a:stretch/>
        </p:blipFill>
        <p:spPr bwMode="auto">
          <a:xfrm>
            <a:off x="7528560" y="190505"/>
            <a:ext cx="4175759" cy="666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41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16002</TotalTime>
  <Words>28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ECal Weekly Meeting</vt:lpstr>
      <vt:lpstr>Discussion 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ECal Weekly Meeting</dc:title>
  <dc:creator>Donald Jones</dc:creator>
  <cp:lastModifiedBy>Donald Jones</cp:lastModifiedBy>
  <cp:revision>2</cp:revision>
  <dcterms:created xsi:type="dcterms:W3CDTF">2024-04-04T12:58:53Z</dcterms:created>
  <dcterms:modified xsi:type="dcterms:W3CDTF">2024-04-15T15:41:14Z</dcterms:modified>
</cp:coreProperties>
</file>